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7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5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A5-4CAB-99BD-B5B0130AEF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alpha val="49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A5-4CAB-99BD-B5B0130AEF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BDA5-4CAB-99BD-B5B0130AE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83195840"/>
        <c:axId val="1048493712"/>
      </c:barChart>
      <c:catAx>
        <c:axId val="178319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493712"/>
        <c:crosses val="autoZero"/>
        <c:auto val="1"/>
        <c:lblAlgn val="ctr"/>
        <c:lblOffset val="100"/>
        <c:noMultiLvlLbl val="0"/>
      </c:catAx>
      <c:valAx>
        <c:axId val="104849371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319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explosion val="4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D-48DD-BB4B-C0F5C504DDBD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D-48DD-BB4B-C0F5C504DDBD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8D-48DD-BB4B-C0F5C504DDBD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A8D-48DD-BB4B-C0F5C504DDBD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A8D-48DD-BB4B-C0F5C504DDBD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A8D-48DD-BB4B-C0F5C504DDBD}"/>
              </c:ext>
            </c:extLst>
          </c:dPt>
          <c:dPt>
            <c:idx val="6"/>
            <c:bubble3D val="0"/>
            <c:spPr>
              <a:solidFill>
                <a:schemeClr val="bg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A8D-48DD-BB4B-C0F5C504DDBD}"/>
              </c:ext>
            </c:extLst>
          </c:dPt>
          <c:dPt>
            <c:idx val="7"/>
            <c:bubble3D val="0"/>
            <c:spPr>
              <a:solidFill>
                <a:schemeClr val="bg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0A8D-48DD-BB4B-C0F5C504DDBD}"/>
              </c:ext>
            </c:extLst>
          </c:dPt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  <c:pt idx="6">
                  <c:v>12.5</c:v>
                </c:pt>
                <c:pt idx="7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0A8D-48DD-BB4B-C0F5C504DD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explosion val="4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28-4D32-A626-1E2D163C0B3B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28-4D32-A626-1E2D163C0B3B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28-4D32-A626-1E2D163C0B3B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28-4D32-A626-1E2D163C0B3B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D28-4D32-A626-1E2D163C0B3B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D28-4D32-A626-1E2D163C0B3B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D28-4D32-A626-1E2D163C0B3B}"/>
              </c:ext>
            </c:extLst>
          </c:dPt>
          <c:dPt>
            <c:idx val="7"/>
            <c:bubble3D val="0"/>
            <c:spPr>
              <a:solidFill>
                <a:schemeClr val="bg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BD28-4D32-A626-1E2D163C0B3B}"/>
              </c:ext>
            </c:extLst>
          </c:dPt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  <c:pt idx="6">
                  <c:v>12.5</c:v>
                </c:pt>
                <c:pt idx="7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BD28-4D32-A626-1E2D163C0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explosion val="4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9-4086-A19E-38C5A9ED1787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9-4086-A19E-38C5A9ED1787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C9-4086-A19E-38C5A9ED1787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C9-4086-A19E-38C5A9ED1787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C9-4086-A19E-38C5A9ED1787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AC9-4086-A19E-38C5A9ED1787}"/>
              </c:ext>
            </c:extLst>
          </c:dPt>
          <c:dPt>
            <c:idx val="6"/>
            <c:bubble3D val="0"/>
            <c:spPr>
              <a:solidFill>
                <a:schemeClr val="bg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AC9-4086-A19E-38C5A9ED1787}"/>
              </c:ext>
            </c:extLst>
          </c:dPt>
          <c:dPt>
            <c:idx val="7"/>
            <c:bubble3D val="0"/>
            <c:spPr>
              <a:solidFill>
                <a:schemeClr val="bg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AC9-4086-A19E-38C5A9ED1787}"/>
              </c:ext>
            </c:extLst>
          </c:dPt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  <c:pt idx="6">
                  <c:v>12.5</c:v>
                </c:pt>
                <c:pt idx="7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DAC9-4086-A19E-38C5A9ED17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666E27-1D1D-4000-B5D6-AA49A3E838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43C584-D24E-488C-916C-8BE98E6958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387841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387841 w 12192000"/>
              <a:gd name="connsiteY3" fmla="*/ 6858000 h 6858000"/>
              <a:gd name="connsiteX4" fmla="*/ 8401949 w 12192000"/>
              <a:gd name="connsiteY4" fmla="*/ 6848955 h 6858000"/>
              <a:gd name="connsiteX5" fmla="*/ 10220325 w 12192000"/>
              <a:gd name="connsiteY5" fmla="*/ 3429000 h 6858000"/>
              <a:gd name="connsiteX6" fmla="*/ 8401949 w 12192000"/>
              <a:gd name="connsiteY6" fmla="*/ 9045 h 6858000"/>
              <a:gd name="connsiteX7" fmla="*/ 0 w 12192000"/>
              <a:gd name="connsiteY7" fmla="*/ 0 h 6858000"/>
              <a:gd name="connsiteX8" fmla="*/ 3804160 w 12192000"/>
              <a:gd name="connsiteY8" fmla="*/ 0 h 6858000"/>
              <a:gd name="connsiteX9" fmla="*/ 3790051 w 12192000"/>
              <a:gd name="connsiteY9" fmla="*/ 9045 h 6858000"/>
              <a:gd name="connsiteX10" fmla="*/ 1971675 w 12192000"/>
              <a:gd name="connsiteY10" fmla="*/ 3429000 h 6858000"/>
              <a:gd name="connsiteX11" fmla="*/ 3790051 w 12192000"/>
              <a:gd name="connsiteY11" fmla="*/ 6848955 h 6858000"/>
              <a:gd name="connsiteX12" fmla="*/ 3804159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8387841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387841" y="6858000"/>
                </a:lnTo>
                <a:lnTo>
                  <a:pt x="8401949" y="6848955"/>
                </a:lnTo>
                <a:cubicBezTo>
                  <a:pt x="9499027" y="6107784"/>
                  <a:pt x="10220325" y="4852626"/>
                  <a:pt x="10220325" y="3429000"/>
                </a:cubicBezTo>
                <a:cubicBezTo>
                  <a:pt x="10220325" y="2005374"/>
                  <a:pt x="9499027" y="750216"/>
                  <a:pt x="8401949" y="9045"/>
                </a:cubicBezTo>
                <a:close/>
                <a:moveTo>
                  <a:pt x="0" y="0"/>
                </a:moveTo>
                <a:lnTo>
                  <a:pt x="3804160" y="0"/>
                </a:lnTo>
                <a:lnTo>
                  <a:pt x="3790051" y="9045"/>
                </a:lnTo>
                <a:cubicBezTo>
                  <a:pt x="2692973" y="750216"/>
                  <a:pt x="1971675" y="2005374"/>
                  <a:pt x="1971675" y="3429000"/>
                </a:cubicBezTo>
                <a:cubicBezTo>
                  <a:pt x="1971675" y="4852626"/>
                  <a:pt x="2692973" y="6107784"/>
                  <a:pt x="3790051" y="6848955"/>
                </a:cubicBezTo>
                <a:lnTo>
                  <a:pt x="380415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8926A5B-8FA7-44E0-887A-F86BB84CB7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1162050 w 12192000"/>
              <a:gd name="connsiteY0" fmla="*/ 4408715 h 6857999"/>
              <a:gd name="connsiteX1" fmla="*/ 1162050 w 12192000"/>
              <a:gd name="connsiteY1" fmla="*/ 5031337 h 6857999"/>
              <a:gd name="connsiteX2" fmla="*/ 5734050 w 12192000"/>
              <a:gd name="connsiteY2" fmla="*/ 5031337 h 6857999"/>
              <a:gd name="connsiteX3" fmla="*/ 5734050 w 12192000"/>
              <a:gd name="connsiteY3" fmla="*/ 4408715 h 6857999"/>
              <a:gd name="connsiteX4" fmla="*/ 6953250 w 12192000"/>
              <a:gd name="connsiteY4" fmla="*/ 3117690 h 6857999"/>
              <a:gd name="connsiteX5" fmla="*/ 6953250 w 12192000"/>
              <a:gd name="connsiteY5" fmla="*/ 3740312 h 6857999"/>
              <a:gd name="connsiteX6" fmla="*/ 11525250 w 12192000"/>
              <a:gd name="connsiteY6" fmla="*/ 3740312 h 6857999"/>
              <a:gd name="connsiteX7" fmla="*/ 11525250 w 12192000"/>
              <a:gd name="connsiteY7" fmla="*/ 3117690 h 6857999"/>
              <a:gd name="connsiteX8" fmla="*/ 4000500 w 12192000"/>
              <a:gd name="connsiteY8" fmla="*/ 1877024 h 6857999"/>
              <a:gd name="connsiteX9" fmla="*/ 4000500 w 12192000"/>
              <a:gd name="connsiteY9" fmla="*/ 2957456 h 6857999"/>
              <a:gd name="connsiteX10" fmla="*/ 6381750 w 12192000"/>
              <a:gd name="connsiteY10" fmla="*/ 2957456 h 6857999"/>
              <a:gd name="connsiteX11" fmla="*/ 6381750 w 12192000"/>
              <a:gd name="connsiteY11" fmla="*/ 1877024 h 6857999"/>
              <a:gd name="connsiteX12" fmla="*/ 1447800 w 12192000"/>
              <a:gd name="connsiteY12" fmla="*/ 425764 h 6857999"/>
              <a:gd name="connsiteX13" fmla="*/ 1447800 w 12192000"/>
              <a:gd name="connsiteY13" fmla="*/ 1506197 h 6857999"/>
              <a:gd name="connsiteX14" fmla="*/ 3829050 w 12192000"/>
              <a:gd name="connsiteY14" fmla="*/ 1506197 h 6857999"/>
              <a:gd name="connsiteX15" fmla="*/ 3829050 w 12192000"/>
              <a:gd name="connsiteY15" fmla="*/ 425764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4143185 h 6857999"/>
              <a:gd name="connsiteX19" fmla="*/ 9747250 w 12192000"/>
              <a:gd name="connsiteY19" fmla="*/ 4143185 h 6857999"/>
              <a:gd name="connsiteX20" fmla="*/ 9747250 w 12192000"/>
              <a:gd name="connsiteY20" fmla="*/ 4765807 h 6857999"/>
              <a:gd name="connsiteX21" fmla="*/ 12192000 w 12192000"/>
              <a:gd name="connsiteY21" fmla="*/ 4765807 h 6857999"/>
              <a:gd name="connsiteX22" fmla="*/ 12192000 w 12192000"/>
              <a:gd name="connsiteY22" fmla="*/ 6857999 h 6857999"/>
              <a:gd name="connsiteX23" fmla="*/ 0 w 12192000"/>
              <a:gd name="connsiteY2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7999">
                <a:moveTo>
                  <a:pt x="1162050" y="4408715"/>
                </a:moveTo>
                <a:lnTo>
                  <a:pt x="1162050" y="5031337"/>
                </a:lnTo>
                <a:lnTo>
                  <a:pt x="5734050" y="5031337"/>
                </a:lnTo>
                <a:lnTo>
                  <a:pt x="5734050" y="4408715"/>
                </a:lnTo>
                <a:close/>
                <a:moveTo>
                  <a:pt x="6953250" y="3117690"/>
                </a:moveTo>
                <a:lnTo>
                  <a:pt x="6953250" y="3740312"/>
                </a:lnTo>
                <a:lnTo>
                  <a:pt x="11525250" y="3740312"/>
                </a:lnTo>
                <a:lnTo>
                  <a:pt x="11525250" y="3117690"/>
                </a:lnTo>
                <a:close/>
                <a:moveTo>
                  <a:pt x="4000500" y="1877024"/>
                </a:moveTo>
                <a:lnTo>
                  <a:pt x="4000500" y="2957456"/>
                </a:lnTo>
                <a:lnTo>
                  <a:pt x="6381750" y="2957456"/>
                </a:lnTo>
                <a:lnTo>
                  <a:pt x="6381750" y="1877024"/>
                </a:lnTo>
                <a:close/>
                <a:moveTo>
                  <a:pt x="1447800" y="425764"/>
                </a:moveTo>
                <a:lnTo>
                  <a:pt x="1447800" y="1506197"/>
                </a:lnTo>
                <a:lnTo>
                  <a:pt x="3829050" y="1506197"/>
                </a:lnTo>
                <a:lnTo>
                  <a:pt x="3829050" y="42576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43185"/>
                </a:lnTo>
                <a:lnTo>
                  <a:pt x="9747250" y="4143185"/>
                </a:lnTo>
                <a:lnTo>
                  <a:pt x="9747250" y="4765807"/>
                </a:lnTo>
                <a:lnTo>
                  <a:pt x="12192000" y="4765807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287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32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de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2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grpId="0" nodeType="withEffect" nodePh="1" p14:presetBounceEnd="8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animScale p14:bounceEnd="80000">
                                          <p:cBhvr>
                                            <p:cTn id="10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2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grpId="3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14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5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1" grpId="0"/>
          <p:bldP spid="30" grpId="0"/>
          <p:bldP spid="30" grpId="2"/>
          <p:bldP spid="30" grpId="3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32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de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2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0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2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grpId="3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14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5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1" grpId="0"/>
          <p:bldP spid="30" grpId="0"/>
          <p:bldP spid="30" grpId="2"/>
          <p:bldP spid="30" grpId="3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37D9B-BDE5-44B3-871B-7C0F5464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A32E-F6BC-49E9-9CD0-57983837D285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E8172-1EC7-41A9-B56E-B2B7E0D8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E2C11-CADB-43BF-82E4-616276B2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2B57-F8E3-42AF-B5A0-85BCFF500C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8713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1E3A-2474-42E7-BE8A-751DA864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4FC40-A627-44C8-9557-53F49B95C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805FC-21A7-4746-A165-609DA361A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D0AEA-8745-4E09-AC99-8A8C1A11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A32E-F6BC-49E9-9CD0-57983837D285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94F-FFCB-40FB-9D90-D25B5155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A3EEF-E06E-44E9-B964-49BA6E81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2B57-F8E3-42AF-B5A0-85BCFF500C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8600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6CA40-4501-4B88-8ADF-6D4F1E5A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C0ECDF-68E0-489D-9ADE-0427A7A07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3FB95-C950-45EE-82CF-1826FCE6B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FB7C8-E122-441C-93B7-6C00AEE6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A32E-F6BC-49E9-9CD0-57983837D285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8F08D-57E5-4173-855B-A6FD397B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AB1F2-2E99-4A8A-89A2-F922B6AD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2B57-F8E3-42AF-B5A0-85BCFF500C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8478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2CEC-3BDA-4426-B7E2-1D1248C2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B1343-3C0F-4629-A1CC-0084CB46F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5B8BC-5C87-4018-8471-AE0A05F4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A32E-F6BC-49E9-9CD0-57983837D285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510F7-BEB0-4745-8AC4-E9D7BF2D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BB778-63C4-4404-ADDE-37D2702C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2B57-F8E3-42AF-B5A0-85BCFF500C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3502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EBC982-07EC-463F-8B21-BF1EE7FBB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4C3A7-80C0-4DED-9E73-6387684D0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DF0C6-CE5B-4F44-951A-2F4BD6E2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A32E-F6BC-49E9-9CD0-57983837D285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BA6C6-A405-4235-9A19-D3A827A0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21199-77BC-4C9F-B5E2-E48C8505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2B57-F8E3-42AF-B5A0-85BCFF500C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49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666E27-1D1D-4000-B5D6-AA49A3E838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43C584-D24E-488C-916C-8BE98E6958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387841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387841 w 12192000"/>
              <a:gd name="connsiteY3" fmla="*/ 6858000 h 6858000"/>
              <a:gd name="connsiteX4" fmla="*/ 8401949 w 12192000"/>
              <a:gd name="connsiteY4" fmla="*/ 6848955 h 6858000"/>
              <a:gd name="connsiteX5" fmla="*/ 10220325 w 12192000"/>
              <a:gd name="connsiteY5" fmla="*/ 3429000 h 6858000"/>
              <a:gd name="connsiteX6" fmla="*/ 8401949 w 12192000"/>
              <a:gd name="connsiteY6" fmla="*/ 9045 h 6858000"/>
              <a:gd name="connsiteX7" fmla="*/ 0 w 12192000"/>
              <a:gd name="connsiteY7" fmla="*/ 0 h 6858000"/>
              <a:gd name="connsiteX8" fmla="*/ 3804160 w 12192000"/>
              <a:gd name="connsiteY8" fmla="*/ 0 h 6858000"/>
              <a:gd name="connsiteX9" fmla="*/ 3790051 w 12192000"/>
              <a:gd name="connsiteY9" fmla="*/ 9045 h 6858000"/>
              <a:gd name="connsiteX10" fmla="*/ 1971675 w 12192000"/>
              <a:gd name="connsiteY10" fmla="*/ 3429000 h 6858000"/>
              <a:gd name="connsiteX11" fmla="*/ 3790051 w 12192000"/>
              <a:gd name="connsiteY11" fmla="*/ 6848955 h 6858000"/>
              <a:gd name="connsiteX12" fmla="*/ 3804159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8387841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387841" y="6858000"/>
                </a:lnTo>
                <a:lnTo>
                  <a:pt x="8401949" y="6848955"/>
                </a:lnTo>
                <a:cubicBezTo>
                  <a:pt x="9499027" y="6107784"/>
                  <a:pt x="10220325" y="4852626"/>
                  <a:pt x="10220325" y="3429000"/>
                </a:cubicBezTo>
                <a:cubicBezTo>
                  <a:pt x="10220325" y="2005374"/>
                  <a:pt x="9499027" y="750216"/>
                  <a:pt x="8401949" y="9045"/>
                </a:cubicBezTo>
                <a:close/>
                <a:moveTo>
                  <a:pt x="0" y="0"/>
                </a:moveTo>
                <a:lnTo>
                  <a:pt x="3804160" y="0"/>
                </a:lnTo>
                <a:lnTo>
                  <a:pt x="3790051" y="9045"/>
                </a:lnTo>
                <a:cubicBezTo>
                  <a:pt x="2692973" y="750216"/>
                  <a:pt x="1971675" y="2005374"/>
                  <a:pt x="1971675" y="3429000"/>
                </a:cubicBezTo>
                <a:cubicBezTo>
                  <a:pt x="1971675" y="4852626"/>
                  <a:pt x="2692973" y="6107784"/>
                  <a:pt x="3790051" y="6848955"/>
                </a:cubicBezTo>
                <a:lnTo>
                  <a:pt x="380415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8926A5B-8FA7-44E0-887A-F86BB84CB7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1162050 w 12192000"/>
              <a:gd name="connsiteY0" fmla="*/ 4408715 h 6857999"/>
              <a:gd name="connsiteX1" fmla="*/ 1162050 w 12192000"/>
              <a:gd name="connsiteY1" fmla="*/ 5031337 h 6857999"/>
              <a:gd name="connsiteX2" fmla="*/ 5734050 w 12192000"/>
              <a:gd name="connsiteY2" fmla="*/ 5031337 h 6857999"/>
              <a:gd name="connsiteX3" fmla="*/ 5734050 w 12192000"/>
              <a:gd name="connsiteY3" fmla="*/ 4408715 h 6857999"/>
              <a:gd name="connsiteX4" fmla="*/ 6953250 w 12192000"/>
              <a:gd name="connsiteY4" fmla="*/ 3117690 h 6857999"/>
              <a:gd name="connsiteX5" fmla="*/ 6953250 w 12192000"/>
              <a:gd name="connsiteY5" fmla="*/ 3740312 h 6857999"/>
              <a:gd name="connsiteX6" fmla="*/ 11525250 w 12192000"/>
              <a:gd name="connsiteY6" fmla="*/ 3740312 h 6857999"/>
              <a:gd name="connsiteX7" fmla="*/ 11525250 w 12192000"/>
              <a:gd name="connsiteY7" fmla="*/ 3117690 h 6857999"/>
              <a:gd name="connsiteX8" fmla="*/ 4000500 w 12192000"/>
              <a:gd name="connsiteY8" fmla="*/ 1877024 h 6857999"/>
              <a:gd name="connsiteX9" fmla="*/ 4000500 w 12192000"/>
              <a:gd name="connsiteY9" fmla="*/ 2957456 h 6857999"/>
              <a:gd name="connsiteX10" fmla="*/ 6381750 w 12192000"/>
              <a:gd name="connsiteY10" fmla="*/ 2957456 h 6857999"/>
              <a:gd name="connsiteX11" fmla="*/ 6381750 w 12192000"/>
              <a:gd name="connsiteY11" fmla="*/ 1877024 h 6857999"/>
              <a:gd name="connsiteX12" fmla="*/ 1447800 w 12192000"/>
              <a:gd name="connsiteY12" fmla="*/ 425764 h 6857999"/>
              <a:gd name="connsiteX13" fmla="*/ 1447800 w 12192000"/>
              <a:gd name="connsiteY13" fmla="*/ 1506197 h 6857999"/>
              <a:gd name="connsiteX14" fmla="*/ 3829050 w 12192000"/>
              <a:gd name="connsiteY14" fmla="*/ 1506197 h 6857999"/>
              <a:gd name="connsiteX15" fmla="*/ 3829050 w 12192000"/>
              <a:gd name="connsiteY15" fmla="*/ 425764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4143185 h 6857999"/>
              <a:gd name="connsiteX19" fmla="*/ 9747250 w 12192000"/>
              <a:gd name="connsiteY19" fmla="*/ 4143185 h 6857999"/>
              <a:gd name="connsiteX20" fmla="*/ 9747250 w 12192000"/>
              <a:gd name="connsiteY20" fmla="*/ 4765807 h 6857999"/>
              <a:gd name="connsiteX21" fmla="*/ 12192000 w 12192000"/>
              <a:gd name="connsiteY21" fmla="*/ 4765807 h 6857999"/>
              <a:gd name="connsiteX22" fmla="*/ 12192000 w 12192000"/>
              <a:gd name="connsiteY22" fmla="*/ 6857999 h 6857999"/>
              <a:gd name="connsiteX23" fmla="*/ 0 w 12192000"/>
              <a:gd name="connsiteY2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7999">
                <a:moveTo>
                  <a:pt x="1162050" y="4408715"/>
                </a:moveTo>
                <a:lnTo>
                  <a:pt x="1162050" y="5031337"/>
                </a:lnTo>
                <a:lnTo>
                  <a:pt x="5734050" y="5031337"/>
                </a:lnTo>
                <a:lnTo>
                  <a:pt x="5734050" y="4408715"/>
                </a:lnTo>
                <a:close/>
                <a:moveTo>
                  <a:pt x="6953250" y="3117690"/>
                </a:moveTo>
                <a:lnTo>
                  <a:pt x="6953250" y="3740312"/>
                </a:lnTo>
                <a:lnTo>
                  <a:pt x="11525250" y="3740312"/>
                </a:lnTo>
                <a:lnTo>
                  <a:pt x="11525250" y="3117690"/>
                </a:lnTo>
                <a:close/>
                <a:moveTo>
                  <a:pt x="4000500" y="1877024"/>
                </a:moveTo>
                <a:lnTo>
                  <a:pt x="4000500" y="2957456"/>
                </a:lnTo>
                <a:lnTo>
                  <a:pt x="6381750" y="2957456"/>
                </a:lnTo>
                <a:lnTo>
                  <a:pt x="6381750" y="1877024"/>
                </a:lnTo>
                <a:close/>
                <a:moveTo>
                  <a:pt x="1447800" y="425764"/>
                </a:moveTo>
                <a:lnTo>
                  <a:pt x="1447800" y="1506197"/>
                </a:lnTo>
                <a:lnTo>
                  <a:pt x="3829050" y="1506197"/>
                </a:lnTo>
                <a:lnTo>
                  <a:pt x="3829050" y="42576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43185"/>
                </a:lnTo>
                <a:lnTo>
                  <a:pt x="9747250" y="4143185"/>
                </a:lnTo>
                <a:lnTo>
                  <a:pt x="9747250" y="4765807"/>
                </a:lnTo>
                <a:lnTo>
                  <a:pt x="12192000" y="4765807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616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43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de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42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grpId="0" nodeType="withEffect" nodePh="1" p14:presetBounceEnd="8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animScale p14:bounceEnd="80000">
                                          <p:cBhvr>
                                            <p:cTn id="10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grpId="2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14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5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1" grpId="0"/>
          <p:bldP spid="30" grpId="0"/>
          <p:bldP spid="30" grpId="1"/>
          <p:bldP spid="30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43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de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42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0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grpId="2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14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5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1" grpId="0"/>
          <p:bldP spid="30" grpId="0"/>
          <p:bldP spid="30" grpId="1"/>
          <p:bldP spid="30" grpId="2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666E27-1D1D-4000-B5D6-AA49A3E838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43C584-D24E-488C-916C-8BE98E6958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387841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387841 w 12192000"/>
              <a:gd name="connsiteY3" fmla="*/ 6858000 h 6858000"/>
              <a:gd name="connsiteX4" fmla="*/ 8401949 w 12192000"/>
              <a:gd name="connsiteY4" fmla="*/ 6848955 h 6858000"/>
              <a:gd name="connsiteX5" fmla="*/ 10220325 w 12192000"/>
              <a:gd name="connsiteY5" fmla="*/ 3429000 h 6858000"/>
              <a:gd name="connsiteX6" fmla="*/ 8401949 w 12192000"/>
              <a:gd name="connsiteY6" fmla="*/ 9045 h 6858000"/>
              <a:gd name="connsiteX7" fmla="*/ 0 w 12192000"/>
              <a:gd name="connsiteY7" fmla="*/ 0 h 6858000"/>
              <a:gd name="connsiteX8" fmla="*/ 3804160 w 12192000"/>
              <a:gd name="connsiteY8" fmla="*/ 0 h 6858000"/>
              <a:gd name="connsiteX9" fmla="*/ 3790051 w 12192000"/>
              <a:gd name="connsiteY9" fmla="*/ 9045 h 6858000"/>
              <a:gd name="connsiteX10" fmla="*/ 1971675 w 12192000"/>
              <a:gd name="connsiteY10" fmla="*/ 3429000 h 6858000"/>
              <a:gd name="connsiteX11" fmla="*/ 3790051 w 12192000"/>
              <a:gd name="connsiteY11" fmla="*/ 6848955 h 6858000"/>
              <a:gd name="connsiteX12" fmla="*/ 3804159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8387841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387841" y="6858000"/>
                </a:lnTo>
                <a:lnTo>
                  <a:pt x="8401949" y="6848955"/>
                </a:lnTo>
                <a:cubicBezTo>
                  <a:pt x="9499027" y="6107784"/>
                  <a:pt x="10220325" y="4852626"/>
                  <a:pt x="10220325" y="3429000"/>
                </a:cubicBezTo>
                <a:cubicBezTo>
                  <a:pt x="10220325" y="2005374"/>
                  <a:pt x="9499027" y="750216"/>
                  <a:pt x="8401949" y="9045"/>
                </a:cubicBezTo>
                <a:close/>
                <a:moveTo>
                  <a:pt x="0" y="0"/>
                </a:moveTo>
                <a:lnTo>
                  <a:pt x="3804160" y="0"/>
                </a:lnTo>
                <a:lnTo>
                  <a:pt x="3790051" y="9045"/>
                </a:lnTo>
                <a:cubicBezTo>
                  <a:pt x="2692973" y="750216"/>
                  <a:pt x="1971675" y="2005374"/>
                  <a:pt x="1971675" y="3429000"/>
                </a:cubicBezTo>
                <a:cubicBezTo>
                  <a:pt x="1971675" y="4852626"/>
                  <a:pt x="2692973" y="6107784"/>
                  <a:pt x="3790051" y="6848955"/>
                </a:cubicBezTo>
                <a:lnTo>
                  <a:pt x="380415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8926A5B-8FA7-44E0-887A-F86BB84CB7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1162050 w 12192000"/>
              <a:gd name="connsiteY0" fmla="*/ 4408715 h 6857999"/>
              <a:gd name="connsiteX1" fmla="*/ 1162050 w 12192000"/>
              <a:gd name="connsiteY1" fmla="*/ 5031337 h 6857999"/>
              <a:gd name="connsiteX2" fmla="*/ 5734050 w 12192000"/>
              <a:gd name="connsiteY2" fmla="*/ 5031337 h 6857999"/>
              <a:gd name="connsiteX3" fmla="*/ 5734050 w 12192000"/>
              <a:gd name="connsiteY3" fmla="*/ 4408715 h 6857999"/>
              <a:gd name="connsiteX4" fmla="*/ 6953250 w 12192000"/>
              <a:gd name="connsiteY4" fmla="*/ 3117690 h 6857999"/>
              <a:gd name="connsiteX5" fmla="*/ 6953250 w 12192000"/>
              <a:gd name="connsiteY5" fmla="*/ 3740312 h 6857999"/>
              <a:gd name="connsiteX6" fmla="*/ 11525250 w 12192000"/>
              <a:gd name="connsiteY6" fmla="*/ 3740312 h 6857999"/>
              <a:gd name="connsiteX7" fmla="*/ 11525250 w 12192000"/>
              <a:gd name="connsiteY7" fmla="*/ 3117690 h 6857999"/>
              <a:gd name="connsiteX8" fmla="*/ 4000500 w 12192000"/>
              <a:gd name="connsiteY8" fmla="*/ 1877024 h 6857999"/>
              <a:gd name="connsiteX9" fmla="*/ 4000500 w 12192000"/>
              <a:gd name="connsiteY9" fmla="*/ 2957456 h 6857999"/>
              <a:gd name="connsiteX10" fmla="*/ 6381750 w 12192000"/>
              <a:gd name="connsiteY10" fmla="*/ 2957456 h 6857999"/>
              <a:gd name="connsiteX11" fmla="*/ 6381750 w 12192000"/>
              <a:gd name="connsiteY11" fmla="*/ 1877024 h 6857999"/>
              <a:gd name="connsiteX12" fmla="*/ 1447800 w 12192000"/>
              <a:gd name="connsiteY12" fmla="*/ 425764 h 6857999"/>
              <a:gd name="connsiteX13" fmla="*/ 1447800 w 12192000"/>
              <a:gd name="connsiteY13" fmla="*/ 1506197 h 6857999"/>
              <a:gd name="connsiteX14" fmla="*/ 3829050 w 12192000"/>
              <a:gd name="connsiteY14" fmla="*/ 1506197 h 6857999"/>
              <a:gd name="connsiteX15" fmla="*/ 3829050 w 12192000"/>
              <a:gd name="connsiteY15" fmla="*/ 425764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4143185 h 6857999"/>
              <a:gd name="connsiteX19" fmla="*/ 9747250 w 12192000"/>
              <a:gd name="connsiteY19" fmla="*/ 4143185 h 6857999"/>
              <a:gd name="connsiteX20" fmla="*/ 9747250 w 12192000"/>
              <a:gd name="connsiteY20" fmla="*/ 4765807 h 6857999"/>
              <a:gd name="connsiteX21" fmla="*/ 12192000 w 12192000"/>
              <a:gd name="connsiteY21" fmla="*/ 4765807 h 6857999"/>
              <a:gd name="connsiteX22" fmla="*/ 12192000 w 12192000"/>
              <a:gd name="connsiteY22" fmla="*/ 6857999 h 6857999"/>
              <a:gd name="connsiteX23" fmla="*/ 0 w 12192000"/>
              <a:gd name="connsiteY2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7999">
                <a:moveTo>
                  <a:pt x="1162050" y="4408715"/>
                </a:moveTo>
                <a:lnTo>
                  <a:pt x="1162050" y="5031337"/>
                </a:lnTo>
                <a:lnTo>
                  <a:pt x="5734050" y="5031337"/>
                </a:lnTo>
                <a:lnTo>
                  <a:pt x="5734050" y="4408715"/>
                </a:lnTo>
                <a:close/>
                <a:moveTo>
                  <a:pt x="6953250" y="3117690"/>
                </a:moveTo>
                <a:lnTo>
                  <a:pt x="6953250" y="3740312"/>
                </a:lnTo>
                <a:lnTo>
                  <a:pt x="11525250" y="3740312"/>
                </a:lnTo>
                <a:lnTo>
                  <a:pt x="11525250" y="3117690"/>
                </a:lnTo>
                <a:close/>
                <a:moveTo>
                  <a:pt x="4000500" y="1877024"/>
                </a:moveTo>
                <a:lnTo>
                  <a:pt x="4000500" y="2957456"/>
                </a:lnTo>
                <a:lnTo>
                  <a:pt x="6381750" y="2957456"/>
                </a:lnTo>
                <a:lnTo>
                  <a:pt x="6381750" y="1877024"/>
                </a:lnTo>
                <a:close/>
                <a:moveTo>
                  <a:pt x="1447800" y="425764"/>
                </a:moveTo>
                <a:lnTo>
                  <a:pt x="1447800" y="1506197"/>
                </a:lnTo>
                <a:lnTo>
                  <a:pt x="3829050" y="1506197"/>
                </a:lnTo>
                <a:lnTo>
                  <a:pt x="3829050" y="42576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43185"/>
                </a:lnTo>
                <a:lnTo>
                  <a:pt x="9747250" y="4143185"/>
                </a:lnTo>
                <a:lnTo>
                  <a:pt x="9747250" y="4765807"/>
                </a:lnTo>
                <a:lnTo>
                  <a:pt x="12192000" y="4765807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513D127-BA50-40DE-9CC2-24AE9D79B3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3808" y="1805896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7CA8119-373E-413A-AACD-7DA544079A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53808" y="3161008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D7CA0BF-6BA0-47CB-9DB2-5FA160844E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3808" y="4516120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397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44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de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4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grpId="0" nodeType="withEffect" nodePh="1" p14:presetBounceEnd="8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animScale p14:bounceEnd="80000">
                                          <p:cBhvr>
                                            <p:cTn id="10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grpId="2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14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5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1" grpId="0"/>
          <p:bldP spid="30" grpId="0"/>
          <p:bldP spid="30" grpId="1"/>
          <p:bldP spid="30" grpId="2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44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de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4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0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grpId="2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14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5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1" grpId="0"/>
          <p:bldP spid="30" grpId="0"/>
          <p:bldP spid="30" grpId="1"/>
          <p:bldP spid="30" grpId="2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666E27-1D1D-4000-B5D6-AA49A3E838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43C584-D24E-488C-916C-8BE98E6958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387841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387841 w 12192000"/>
              <a:gd name="connsiteY3" fmla="*/ 6858000 h 6858000"/>
              <a:gd name="connsiteX4" fmla="*/ 8401949 w 12192000"/>
              <a:gd name="connsiteY4" fmla="*/ 6848955 h 6858000"/>
              <a:gd name="connsiteX5" fmla="*/ 10220325 w 12192000"/>
              <a:gd name="connsiteY5" fmla="*/ 3429000 h 6858000"/>
              <a:gd name="connsiteX6" fmla="*/ 8401949 w 12192000"/>
              <a:gd name="connsiteY6" fmla="*/ 9045 h 6858000"/>
              <a:gd name="connsiteX7" fmla="*/ 0 w 12192000"/>
              <a:gd name="connsiteY7" fmla="*/ 0 h 6858000"/>
              <a:gd name="connsiteX8" fmla="*/ 3804160 w 12192000"/>
              <a:gd name="connsiteY8" fmla="*/ 0 h 6858000"/>
              <a:gd name="connsiteX9" fmla="*/ 3790051 w 12192000"/>
              <a:gd name="connsiteY9" fmla="*/ 9045 h 6858000"/>
              <a:gd name="connsiteX10" fmla="*/ 1971675 w 12192000"/>
              <a:gd name="connsiteY10" fmla="*/ 3429000 h 6858000"/>
              <a:gd name="connsiteX11" fmla="*/ 3790051 w 12192000"/>
              <a:gd name="connsiteY11" fmla="*/ 6848955 h 6858000"/>
              <a:gd name="connsiteX12" fmla="*/ 3804159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8387841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387841" y="6858000"/>
                </a:lnTo>
                <a:lnTo>
                  <a:pt x="8401949" y="6848955"/>
                </a:lnTo>
                <a:cubicBezTo>
                  <a:pt x="9499027" y="6107784"/>
                  <a:pt x="10220325" y="4852626"/>
                  <a:pt x="10220325" y="3429000"/>
                </a:cubicBezTo>
                <a:cubicBezTo>
                  <a:pt x="10220325" y="2005374"/>
                  <a:pt x="9499027" y="750216"/>
                  <a:pt x="8401949" y="9045"/>
                </a:cubicBezTo>
                <a:close/>
                <a:moveTo>
                  <a:pt x="0" y="0"/>
                </a:moveTo>
                <a:lnTo>
                  <a:pt x="3804160" y="0"/>
                </a:lnTo>
                <a:lnTo>
                  <a:pt x="3790051" y="9045"/>
                </a:lnTo>
                <a:cubicBezTo>
                  <a:pt x="2692973" y="750216"/>
                  <a:pt x="1971675" y="2005374"/>
                  <a:pt x="1971675" y="3429000"/>
                </a:cubicBezTo>
                <a:cubicBezTo>
                  <a:pt x="1971675" y="4852626"/>
                  <a:pt x="2692973" y="6107784"/>
                  <a:pt x="3790051" y="6848955"/>
                </a:cubicBezTo>
                <a:lnTo>
                  <a:pt x="380415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8926A5B-8FA7-44E0-887A-F86BB84CB7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1162050 w 12192000"/>
              <a:gd name="connsiteY0" fmla="*/ 4408715 h 6857999"/>
              <a:gd name="connsiteX1" fmla="*/ 1162050 w 12192000"/>
              <a:gd name="connsiteY1" fmla="*/ 5031337 h 6857999"/>
              <a:gd name="connsiteX2" fmla="*/ 5734050 w 12192000"/>
              <a:gd name="connsiteY2" fmla="*/ 5031337 h 6857999"/>
              <a:gd name="connsiteX3" fmla="*/ 5734050 w 12192000"/>
              <a:gd name="connsiteY3" fmla="*/ 4408715 h 6857999"/>
              <a:gd name="connsiteX4" fmla="*/ 6953250 w 12192000"/>
              <a:gd name="connsiteY4" fmla="*/ 3117690 h 6857999"/>
              <a:gd name="connsiteX5" fmla="*/ 6953250 w 12192000"/>
              <a:gd name="connsiteY5" fmla="*/ 3740312 h 6857999"/>
              <a:gd name="connsiteX6" fmla="*/ 11525250 w 12192000"/>
              <a:gd name="connsiteY6" fmla="*/ 3740312 h 6857999"/>
              <a:gd name="connsiteX7" fmla="*/ 11525250 w 12192000"/>
              <a:gd name="connsiteY7" fmla="*/ 3117690 h 6857999"/>
              <a:gd name="connsiteX8" fmla="*/ 4000500 w 12192000"/>
              <a:gd name="connsiteY8" fmla="*/ 1877024 h 6857999"/>
              <a:gd name="connsiteX9" fmla="*/ 4000500 w 12192000"/>
              <a:gd name="connsiteY9" fmla="*/ 2957456 h 6857999"/>
              <a:gd name="connsiteX10" fmla="*/ 6381750 w 12192000"/>
              <a:gd name="connsiteY10" fmla="*/ 2957456 h 6857999"/>
              <a:gd name="connsiteX11" fmla="*/ 6381750 w 12192000"/>
              <a:gd name="connsiteY11" fmla="*/ 1877024 h 6857999"/>
              <a:gd name="connsiteX12" fmla="*/ 1447800 w 12192000"/>
              <a:gd name="connsiteY12" fmla="*/ 425764 h 6857999"/>
              <a:gd name="connsiteX13" fmla="*/ 1447800 w 12192000"/>
              <a:gd name="connsiteY13" fmla="*/ 1506197 h 6857999"/>
              <a:gd name="connsiteX14" fmla="*/ 3829050 w 12192000"/>
              <a:gd name="connsiteY14" fmla="*/ 1506197 h 6857999"/>
              <a:gd name="connsiteX15" fmla="*/ 3829050 w 12192000"/>
              <a:gd name="connsiteY15" fmla="*/ 425764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4143185 h 6857999"/>
              <a:gd name="connsiteX19" fmla="*/ 9747250 w 12192000"/>
              <a:gd name="connsiteY19" fmla="*/ 4143185 h 6857999"/>
              <a:gd name="connsiteX20" fmla="*/ 9747250 w 12192000"/>
              <a:gd name="connsiteY20" fmla="*/ 4765807 h 6857999"/>
              <a:gd name="connsiteX21" fmla="*/ 12192000 w 12192000"/>
              <a:gd name="connsiteY21" fmla="*/ 4765807 h 6857999"/>
              <a:gd name="connsiteX22" fmla="*/ 12192000 w 12192000"/>
              <a:gd name="connsiteY22" fmla="*/ 6857999 h 6857999"/>
              <a:gd name="connsiteX23" fmla="*/ 0 w 12192000"/>
              <a:gd name="connsiteY2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7999">
                <a:moveTo>
                  <a:pt x="1162050" y="4408715"/>
                </a:moveTo>
                <a:lnTo>
                  <a:pt x="1162050" y="5031337"/>
                </a:lnTo>
                <a:lnTo>
                  <a:pt x="5734050" y="5031337"/>
                </a:lnTo>
                <a:lnTo>
                  <a:pt x="5734050" y="4408715"/>
                </a:lnTo>
                <a:close/>
                <a:moveTo>
                  <a:pt x="6953250" y="3117690"/>
                </a:moveTo>
                <a:lnTo>
                  <a:pt x="6953250" y="3740312"/>
                </a:lnTo>
                <a:lnTo>
                  <a:pt x="11525250" y="3740312"/>
                </a:lnTo>
                <a:lnTo>
                  <a:pt x="11525250" y="3117690"/>
                </a:lnTo>
                <a:close/>
                <a:moveTo>
                  <a:pt x="4000500" y="1877024"/>
                </a:moveTo>
                <a:lnTo>
                  <a:pt x="4000500" y="2957456"/>
                </a:lnTo>
                <a:lnTo>
                  <a:pt x="6381750" y="2957456"/>
                </a:lnTo>
                <a:lnTo>
                  <a:pt x="6381750" y="1877024"/>
                </a:lnTo>
                <a:close/>
                <a:moveTo>
                  <a:pt x="1447800" y="425764"/>
                </a:moveTo>
                <a:lnTo>
                  <a:pt x="1447800" y="1506197"/>
                </a:lnTo>
                <a:lnTo>
                  <a:pt x="3829050" y="1506197"/>
                </a:lnTo>
                <a:lnTo>
                  <a:pt x="3829050" y="42576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43185"/>
                </a:lnTo>
                <a:lnTo>
                  <a:pt x="9747250" y="4143185"/>
                </a:lnTo>
                <a:lnTo>
                  <a:pt x="9747250" y="4765807"/>
                </a:lnTo>
                <a:lnTo>
                  <a:pt x="12192000" y="4765807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630823-FDE8-419F-82CB-861606A791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4629" y="1479571"/>
            <a:ext cx="1988186" cy="124323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1D6636-D916-42C8-A15B-D1089D8D01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1415" y="1479571"/>
            <a:ext cx="1988186" cy="124323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BAABAD5-D7AB-4311-B87C-34846E53C4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54629" y="2936829"/>
            <a:ext cx="1988186" cy="124323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C3E865-7BBF-4F6C-84A4-594F439538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1415" y="2936829"/>
            <a:ext cx="1988186" cy="1243230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A20FA52-CC02-4F4D-BD8A-0A43BFC928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54629" y="4394087"/>
            <a:ext cx="1988186" cy="1243230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39439F2-C4C5-4453-ADBA-D825BA7E483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1415" y="4394087"/>
            <a:ext cx="1988186" cy="124323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57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36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de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36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grpId="0" nodeType="withEffect" nodePh="1" p14:presetBounceEnd="8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animScale p14:bounceEnd="80000">
                                          <p:cBhvr>
                                            <p:cTn id="10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grpId="2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14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5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272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272" fill="hold" grpId="0" nodeType="withEffect" nodePh="1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2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272" fill="hold" grpId="0" nodeType="withEffect" nodePh="1">
                                      <p:stCondLst>
                                        <p:cond delay="400"/>
                                      </p:stCondLst>
                                      <p:endCondLst>
                                        <p:cond evt="begin" delay="0">
                                          <p:tn val="2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272" fill="hold" grpId="0" nodeType="withEffect" nodePh="1">
                                      <p:stCondLst>
                                        <p:cond delay="60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272" fill="hold" grpId="0" nodeType="withEffect" nodePh="1">
                                      <p:stCondLst>
                                        <p:cond delay="800"/>
                                      </p:stCondLst>
                                      <p:endCondLst>
                                        <p:cond evt="begin" delay="0">
                                          <p:tn val="3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272" fill="hold" grpId="0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3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41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2" dur="2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43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4" dur="25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4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6" dur="25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4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8" dur="2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49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50" dur="2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51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52" dur="2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1" grpId="0"/>
          <p:bldP spid="30" grpId="0"/>
          <p:bldP spid="30" grpId="1"/>
          <p:bldP spid="30" grpId="2"/>
          <p:bldP spid="3" grpId="0"/>
          <p:bldP spid="3" grpId="1"/>
          <p:bldP spid="7" grpId="0"/>
          <p:bldP spid="7" grpId="1"/>
          <p:bldP spid="9" grpId="0"/>
          <p:bldP spid="9" grpId="1"/>
          <p:bldP spid="10" grpId="0"/>
          <p:bldP spid="10" grpId="1"/>
          <p:bldP spid="12" grpId="0"/>
          <p:bldP spid="12" grpId="1"/>
          <p:bldP spid="13" grpId="0"/>
          <p:bldP spid="1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36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de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36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0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grpId="2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14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5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272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272" fill="hold" grpId="0" nodeType="withEffect" nodePh="1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2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272" fill="hold" grpId="0" nodeType="withEffect" nodePh="1">
                                      <p:stCondLst>
                                        <p:cond delay="400"/>
                                      </p:stCondLst>
                                      <p:endCondLst>
                                        <p:cond evt="begin" delay="0">
                                          <p:tn val="2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272" fill="hold" grpId="0" nodeType="withEffect" nodePh="1">
                                      <p:stCondLst>
                                        <p:cond delay="60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272" fill="hold" grpId="0" nodeType="withEffect" nodePh="1">
                                      <p:stCondLst>
                                        <p:cond delay="800"/>
                                      </p:stCondLst>
                                      <p:endCondLst>
                                        <p:cond evt="begin" delay="0">
                                          <p:tn val="3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272" fill="hold" grpId="0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3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41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2" dur="2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43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4" dur="25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4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6" dur="25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4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8" dur="2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49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50" dur="2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decel="100000" fill="hold" grpId="1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51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52" dur="2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1" grpId="0"/>
          <p:bldP spid="30" grpId="0"/>
          <p:bldP spid="30" grpId="1"/>
          <p:bldP spid="30" grpId="2"/>
          <p:bldP spid="3" grpId="0"/>
          <p:bldP spid="3" grpId="1"/>
          <p:bldP spid="7" grpId="0"/>
          <p:bldP spid="7" grpId="1"/>
          <p:bldP spid="9" grpId="0"/>
          <p:bldP spid="9" grpId="1"/>
          <p:bldP spid="10" grpId="0"/>
          <p:bldP spid="10" grpId="1"/>
          <p:bldP spid="12" grpId="0"/>
          <p:bldP spid="12" grpId="1"/>
          <p:bldP spid="13" grpId="0"/>
          <p:bldP spid="13" grpId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2762DC4-9753-4A29-911C-8F77F98AA0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31691" y="-1592826"/>
            <a:ext cx="17855382" cy="1004365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107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1400" fill="hold"/>
                                        <p:tgtEl>
                                          <p:spTgt spid="8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8DEEB-45EC-40D5-A2D9-A7EB9F03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B0185-C3E1-478F-98A3-F2E650AA7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5F9A-869D-4237-A9FF-F6024AD2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A32E-F6BC-49E9-9CD0-57983837D285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DC870-A4C7-47E5-9651-18977A72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CAECE-1EFD-44CC-989C-E4140B10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2B57-F8E3-42AF-B5A0-85BCFF500C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888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666E-78C9-48AE-BB83-AEA32D9C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ECDB-9247-48AD-ABA7-AF9A0C769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A7964-C6A2-4D43-B024-697266CAB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F6760-1820-483C-BEBF-7274EFFD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A32E-F6BC-49E9-9CD0-57983837D285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E36EE-3E42-46E7-B89B-37F092899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68F96-EE27-4713-AEA9-90BF21D8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2B57-F8E3-42AF-B5A0-85BCFF500C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546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C6EC-2A43-4D53-BF07-1E40F85F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D4A35-F073-4DBF-ACA8-154ADE06D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69DD6-B17D-4EE1-AC24-36216ADC9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8F21B-C506-4DDC-A9EC-CD424C11B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4961F6-D562-4241-9F5D-8C7ED1E45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94969-5361-4490-A803-01F12CB0E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A32E-F6BC-49E9-9CD0-57983837D285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5F05CB-70FC-4F89-9E59-F7AA57C5E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21FB6-ACA3-405A-B264-1F562039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2B57-F8E3-42AF-B5A0-85BCFF500C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241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2265-013C-4A0C-8898-DA2F4287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EFA58-5BB3-4B9D-8FC5-FF37C5FF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A32E-F6BC-49E9-9CD0-57983837D285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2D4FC-2D0D-457E-AA19-48EBE048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F85CF-C0ED-4163-B6C4-A0EF2082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2B57-F8E3-42AF-B5A0-85BCFF500C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4804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EA2587-4AB6-496B-AFAB-3D8F2E33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9D3C4-5C6A-4111-A199-DF03DA4CD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D3D99-63AD-425A-B0B2-AFE91A8ED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6A32E-F6BC-49E9-9CD0-57983837D285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30EAE-1150-416B-8292-F75DC096D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8477B-D917-4493-9E19-1378C6AD9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2B57-F8E3-42AF-B5A0-85BCFF500C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004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12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2.png"/><Relationship Id="rId5" Type="http://schemas.openxmlformats.org/officeDocument/2006/relationships/image" Target="../media/image26.jpeg"/><Relationship Id="rId10" Type="http://schemas.openxmlformats.org/officeDocument/2006/relationships/image" Target="../media/image31.jpg"/><Relationship Id="rId4" Type="http://schemas.microsoft.com/office/2007/relationships/hdphoto" Target="../media/hdphoto9.wdp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12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microsoft.com/office/2007/relationships/hdphoto" Target="../media/hdphoto10.wdp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16.png"/><Relationship Id="rId9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hart" Target="../charts/chart4.xml"/><Relationship Id="rId5" Type="http://schemas.microsoft.com/office/2007/relationships/hdphoto" Target="../media/hdphoto7.wdp"/><Relationship Id="rId10" Type="http://schemas.openxmlformats.org/officeDocument/2006/relationships/chart" Target="../charts/chart3.xml"/><Relationship Id="rId4" Type="http://schemas.openxmlformats.org/officeDocument/2006/relationships/image" Target="../media/image18.png"/><Relationship Id="rId9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23.jpg"/><Relationship Id="rId5" Type="http://schemas.microsoft.com/office/2007/relationships/hdphoto" Target="../media/hdphoto8.wdp"/><Relationship Id="rId10" Type="http://schemas.openxmlformats.org/officeDocument/2006/relationships/image" Target="../media/image22.jpg"/><Relationship Id="rId4" Type="http://schemas.openxmlformats.org/officeDocument/2006/relationships/image" Target="../media/image20.pn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238FA0EF-4996-4053-AB79-C587A38E0D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67" b="12467"/>
          <a:stretch>
            <a:fillRect/>
          </a:stretch>
        </p:blipFill>
        <p:spPr>
          <a:xfrm>
            <a:off x="-2831691" y="-1592826"/>
            <a:ext cx="17855382" cy="10043652"/>
          </a:xfrm>
        </p:spPr>
      </p:pic>
      <p:sp>
        <p:nvSpPr>
          <p:cNvPr id="13" name="FILTER">
            <a:extLst>
              <a:ext uri="{FF2B5EF4-FFF2-40B4-BE49-F238E27FC236}">
                <a16:creationId xmlns:a16="http://schemas.microsoft.com/office/drawing/2014/main" id="{ECF22676-9384-4069-BDE8-4370314A2064}"/>
              </a:ext>
            </a:extLst>
          </p:cNvPr>
          <p:cNvSpPr/>
          <p:nvPr/>
        </p:nvSpPr>
        <p:spPr>
          <a:xfrm>
            <a:off x="-2831691" y="-1592826"/>
            <a:ext cx="17855382" cy="1004365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SCRATCHES">
            <a:extLst>
              <a:ext uri="{FF2B5EF4-FFF2-40B4-BE49-F238E27FC236}">
                <a16:creationId xmlns:a16="http://schemas.microsoft.com/office/drawing/2014/main" id="{F27BE1AD-21FF-4DC2-8DD0-07FDA533B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INEMATIC AND MODERN">
            <a:extLst>
              <a:ext uri="{FF2B5EF4-FFF2-40B4-BE49-F238E27FC236}">
                <a16:creationId xmlns:a16="http://schemas.microsoft.com/office/drawing/2014/main" id="{E08D7CDC-6041-4E6C-AB7B-0DC921377C1B}"/>
              </a:ext>
            </a:extLst>
          </p:cNvPr>
          <p:cNvSpPr txBox="1"/>
          <p:nvPr/>
        </p:nvSpPr>
        <p:spPr>
          <a:xfrm>
            <a:off x="2933898" y="2551837"/>
            <a:ext cx="6324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b="1" spc="600" dirty="0">
                <a:solidFill>
                  <a:schemeClr val="bg1"/>
                </a:solidFill>
                <a:latin typeface="Raleway" panose="020B0003030101060003" pitchFamily="34" charset="0"/>
              </a:rPr>
              <a:t>CINEMATIC</a:t>
            </a:r>
            <a:r>
              <a:rPr lang="id-ID" sz="5400" spc="600" dirty="0">
                <a:solidFill>
                  <a:schemeClr val="bg1"/>
                </a:solidFill>
                <a:latin typeface="Raleway" panose="020B0003030101060003" pitchFamily="34" charset="0"/>
              </a:rPr>
              <a:t> AND MODERN</a:t>
            </a:r>
          </a:p>
        </p:txBody>
      </p:sp>
      <p:pic>
        <p:nvPicPr>
          <p:cNvPr id="3" name="16560501_corporate-cinematic_by_synthezx_preview">
            <a:hlinkClick r:id="" action="ppaction://media"/>
            <a:extLst>
              <a:ext uri="{FF2B5EF4-FFF2-40B4-BE49-F238E27FC236}">
                <a16:creationId xmlns:a16="http://schemas.microsoft.com/office/drawing/2014/main" id="{E7912E3F-8058-4C01-BA44-818425FB4C2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53136" y="-3365090"/>
            <a:ext cx="609600" cy="609600"/>
          </a:xfrm>
          <a:prstGeom prst="rect">
            <a:avLst/>
          </a:prstGeom>
        </p:spPr>
      </p:pic>
      <p:sp>
        <p:nvSpPr>
          <p:cNvPr id="4" name="TRANSITIONS">
            <a:extLst>
              <a:ext uri="{FF2B5EF4-FFF2-40B4-BE49-F238E27FC236}">
                <a16:creationId xmlns:a16="http://schemas.microsoft.com/office/drawing/2014/main" id="{D592762D-8E39-4EC9-9564-15AB002A2A30}"/>
              </a:ext>
            </a:extLst>
          </p:cNvPr>
          <p:cNvSpPr/>
          <p:nvPr/>
        </p:nvSpPr>
        <p:spPr>
          <a:xfrm>
            <a:off x="-2831691" y="-1592826"/>
            <a:ext cx="17855382" cy="10043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FRAME">
            <a:extLst>
              <a:ext uri="{FF2B5EF4-FFF2-40B4-BE49-F238E27FC236}">
                <a16:creationId xmlns:a16="http://schemas.microsoft.com/office/drawing/2014/main" id="{AE17FB4F-E99A-4772-84D5-A8D25FBF7AC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70AF2-2530-4299-B2D4-995152E305B2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E9F776-C65E-4F02-9DDE-68513ED1DE8E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4899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2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 descr="A sunset over a body of water&#10;&#10;Description generated with very high confidence">
            <a:extLst>
              <a:ext uri="{FF2B5EF4-FFF2-40B4-BE49-F238E27FC236}">
                <a16:creationId xmlns:a16="http://schemas.microsoft.com/office/drawing/2014/main" id="{D7459F61-300E-40F2-B0FC-D716C80337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" descr="A sunset over a body of water&#10;&#10;Description generated with very high confidence">
            <a:extLst>
              <a:ext uri="{FF2B5EF4-FFF2-40B4-BE49-F238E27FC236}">
                <a16:creationId xmlns:a16="http://schemas.microsoft.com/office/drawing/2014/main" id="{536F99D7-3993-4908-844A-B1AAD6AC0F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" descr="A sunset over a body of water&#10;&#10;Description generated with very high confidence">
            <a:extLst>
              <a:ext uri="{FF2B5EF4-FFF2-40B4-BE49-F238E27FC236}">
                <a16:creationId xmlns:a16="http://schemas.microsoft.com/office/drawing/2014/main" id="{1A3AB0D6-B954-4ED0-BD25-AFDC5D9113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FILTER">
            <a:extLst>
              <a:ext uri="{FF2B5EF4-FFF2-40B4-BE49-F238E27FC236}">
                <a16:creationId xmlns:a16="http://schemas.microsoft.com/office/drawing/2014/main" id="{41B86728-0953-484F-8689-ED261728D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SCRATCHES">
            <a:extLst>
              <a:ext uri="{FF2B5EF4-FFF2-40B4-BE49-F238E27FC236}">
                <a16:creationId xmlns:a16="http://schemas.microsoft.com/office/drawing/2014/main" id="{C573F8E4-8E5E-4E22-A814-5993DB615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RANSITIONS">
            <a:extLst>
              <a:ext uri="{FF2B5EF4-FFF2-40B4-BE49-F238E27FC236}">
                <a16:creationId xmlns:a16="http://schemas.microsoft.com/office/drawing/2014/main" id="{CFCB7A47-D6F9-4D6D-90EB-0336FAC0EC64}"/>
              </a:ext>
            </a:extLst>
          </p:cNvPr>
          <p:cNvSpPr/>
          <p:nvPr/>
        </p:nvSpPr>
        <p:spPr>
          <a:xfrm>
            <a:off x="-117985" y="-78416"/>
            <a:ext cx="12309820" cy="6959425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835139 w 7886700"/>
              <a:gd name="connsiteY4" fmla="*/ 2320172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949728 w 7886700"/>
              <a:gd name="connsiteY4" fmla="*/ 1995708 h 6900431"/>
              <a:gd name="connsiteX5" fmla="*/ 4210050 w 7886700"/>
              <a:gd name="connsiteY5" fmla="*/ 19050 h 6900431"/>
              <a:gd name="connsiteX0" fmla="*/ 3882153 w 7558803"/>
              <a:gd name="connsiteY0" fmla="*/ 19050 h 6900431"/>
              <a:gd name="connsiteX1" fmla="*/ 7558803 w 7558803"/>
              <a:gd name="connsiteY1" fmla="*/ 0 h 6900431"/>
              <a:gd name="connsiteX2" fmla="*/ 7558803 w 7558803"/>
              <a:gd name="connsiteY2" fmla="*/ 6900431 h 6900431"/>
              <a:gd name="connsiteX3" fmla="*/ 0 w 7558803"/>
              <a:gd name="connsiteY3" fmla="*/ 6900431 h 6900431"/>
              <a:gd name="connsiteX4" fmla="*/ 621831 w 7558803"/>
              <a:gd name="connsiteY4" fmla="*/ 1995708 h 6900431"/>
              <a:gd name="connsiteX5" fmla="*/ 3882153 w 7558803"/>
              <a:gd name="connsiteY5" fmla="*/ 19050 h 6900431"/>
              <a:gd name="connsiteX0" fmla="*/ 3998091 w 7674741"/>
              <a:gd name="connsiteY0" fmla="*/ 19050 h 6900431"/>
              <a:gd name="connsiteX1" fmla="*/ 7674741 w 7674741"/>
              <a:gd name="connsiteY1" fmla="*/ 0 h 6900431"/>
              <a:gd name="connsiteX2" fmla="*/ 7674741 w 7674741"/>
              <a:gd name="connsiteY2" fmla="*/ 6900431 h 6900431"/>
              <a:gd name="connsiteX3" fmla="*/ 115938 w 7674741"/>
              <a:gd name="connsiteY3" fmla="*/ 6900431 h 6900431"/>
              <a:gd name="connsiteX4" fmla="*/ 0 w 7674741"/>
              <a:gd name="connsiteY4" fmla="*/ 48920 h 6900431"/>
              <a:gd name="connsiteX5" fmla="*/ 3998091 w 7674741"/>
              <a:gd name="connsiteY5" fmla="*/ 19050 h 6900431"/>
              <a:gd name="connsiteX0" fmla="*/ 3998091 w 7674741"/>
              <a:gd name="connsiteY0" fmla="*/ 19050 h 6959425"/>
              <a:gd name="connsiteX1" fmla="*/ 7674741 w 7674741"/>
              <a:gd name="connsiteY1" fmla="*/ 0 h 6959425"/>
              <a:gd name="connsiteX2" fmla="*/ 7674741 w 7674741"/>
              <a:gd name="connsiteY2" fmla="*/ 6900431 h 6959425"/>
              <a:gd name="connsiteX3" fmla="*/ 5181956 w 7674741"/>
              <a:gd name="connsiteY3" fmla="*/ 6959425 h 6959425"/>
              <a:gd name="connsiteX4" fmla="*/ 0 w 7674741"/>
              <a:gd name="connsiteY4" fmla="*/ 48920 h 6959425"/>
              <a:gd name="connsiteX5" fmla="*/ 3998091 w 7674741"/>
              <a:gd name="connsiteY5" fmla="*/ 19050 h 6959425"/>
              <a:gd name="connsiteX0" fmla="*/ 3998091 w 7674741"/>
              <a:gd name="connsiteY0" fmla="*/ 19050 h 6900432"/>
              <a:gd name="connsiteX1" fmla="*/ 7674741 w 7674741"/>
              <a:gd name="connsiteY1" fmla="*/ 0 h 6900432"/>
              <a:gd name="connsiteX2" fmla="*/ 7674741 w 7674741"/>
              <a:gd name="connsiteY2" fmla="*/ 6900431 h 6900432"/>
              <a:gd name="connsiteX3" fmla="*/ 3181781 w 7674741"/>
              <a:gd name="connsiteY3" fmla="*/ 6900432 h 6900432"/>
              <a:gd name="connsiteX4" fmla="*/ 0 w 7674741"/>
              <a:gd name="connsiteY4" fmla="*/ 48920 h 6900432"/>
              <a:gd name="connsiteX5" fmla="*/ 3998091 w 7674741"/>
              <a:gd name="connsiteY5" fmla="*/ 19050 h 6900432"/>
              <a:gd name="connsiteX0" fmla="*/ 3998091 w 7674741"/>
              <a:gd name="connsiteY0" fmla="*/ 19050 h 6900431"/>
              <a:gd name="connsiteX1" fmla="*/ 7674741 w 7674741"/>
              <a:gd name="connsiteY1" fmla="*/ 0 h 6900431"/>
              <a:gd name="connsiteX2" fmla="*/ 7674741 w 7674741"/>
              <a:gd name="connsiteY2" fmla="*/ 6900431 h 6900431"/>
              <a:gd name="connsiteX3" fmla="*/ 6493547 w 7674741"/>
              <a:gd name="connsiteY3" fmla="*/ 6870935 h 6900431"/>
              <a:gd name="connsiteX4" fmla="*/ 0 w 7674741"/>
              <a:gd name="connsiteY4" fmla="*/ 48920 h 6900431"/>
              <a:gd name="connsiteX5" fmla="*/ 3998091 w 7674741"/>
              <a:gd name="connsiteY5" fmla="*/ 19050 h 6900431"/>
              <a:gd name="connsiteX0" fmla="*/ 3998091 w 7674741"/>
              <a:gd name="connsiteY0" fmla="*/ 19050 h 6959425"/>
              <a:gd name="connsiteX1" fmla="*/ 7674741 w 7674741"/>
              <a:gd name="connsiteY1" fmla="*/ 0 h 6959425"/>
              <a:gd name="connsiteX2" fmla="*/ 7674741 w 7674741"/>
              <a:gd name="connsiteY2" fmla="*/ 6900431 h 6959425"/>
              <a:gd name="connsiteX3" fmla="*/ 2935858 w 7674741"/>
              <a:gd name="connsiteY3" fmla="*/ 6959425 h 6959425"/>
              <a:gd name="connsiteX4" fmla="*/ 0 w 7674741"/>
              <a:gd name="connsiteY4" fmla="*/ 48920 h 6959425"/>
              <a:gd name="connsiteX5" fmla="*/ 3998091 w 7674741"/>
              <a:gd name="connsiteY5" fmla="*/ 19050 h 695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74741" h="6959425">
                <a:moveTo>
                  <a:pt x="3998091" y="19050"/>
                </a:moveTo>
                <a:lnTo>
                  <a:pt x="7674741" y="0"/>
                </a:lnTo>
                <a:lnTo>
                  <a:pt x="7674741" y="6900431"/>
                </a:lnTo>
                <a:lnTo>
                  <a:pt x="2935858" y="6959425"/>
                </a:lnTo>
                <a:lnTo>
                  <a:pt x="0" y="48920"/>
                </a:lnTo>
                <a:lnTo>
                  <a:pt x="3998091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RANSITIONS">
            <a:extLst>
              <a:ext uri="{FF2B5EF4-FFF2-40B4-BE49-F238E27FC236}">
                <a16:creationId xmlns:a16="http://schemas.microsoft.com/office/drawing/2014/main" id="{8E71230E-A211-493F-959C-44E6B5BB6515}"/>
              </a:ext>
            </a:extLst>
          </p:cNvPr>
          <p:cNvSpPr/>
          <p:nvPr/>
        </p:nvSpPr>
        <p:spPr>
          <a:xfrm flipH="1" flipV="1">
            <a:off x="-548845" y="3647"/>
            <a:ext cx="12691165" cy="6763394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018509 w 7886700"/>
              <a:gd name="connsiteY4" fmla="*/ 3647527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1149581 w 7886700"/>
              <a:gd name="connsiteY4" fmla="*/ 2408662 h 6900431"/>
              <a:gd name="connsiteX5" fmla="*/ 4210050 w 7886700"/>
              <a:gd name="connsiteY5" fmla="*/ 19050 h 6900431"/>
              <a:gd name="connsiteX0" fmla="*/ 3390306 w 7066956"/>
              <a:gd name="connsiteY0" fmla="*/ 19050 h 6988921"/>
              <a:gd name="connsiteX1" fmla="*/ 7066956 w 7066956"/>
              <a:gd name="connsiteY1" fmla="*/ 0 h 6988921"/>
              <a:gd name="connsiteX2" fmla="*/ 7066956 w 7066956"/>
              <a:gd name="connsiteY2" fmla="*/ 6900431 h 6988921"/>
              <a:gd name="connsiteX3" fmla="*/ 0 w 7066956"/>
              <a:gd name="connsiteY3" fmla="*/ 6988921 h 6988921"/>
              <a:gd name="connsiteX4" fmla="*/ 329837 w 7066956"/>
              <a:gd name="connsiteY4" fmla="*/ 2408662 h 6988921"/>
              <a:gd name="connsiteX5" fmla="*/ 3390306 w 7066956"/>
              <a:gd name="connsiteY5" fmla="*/ 19050 h 6988921"/>
              <a:gd name="connsiteX0" fmla="*/ 4273690 w 7950340"/>
              <a:gd name="connsiteY0" fmla="*/ 19050 h 6988921"/>
              <a:gd name="connsiteX1" fmla="*/ 7950340 w 7950340"/>
              <a:gd name="connsiteY1" fmla="*/ 0 h 6988921"/>
              <a:gd name="connsiteX2" fmla="*/ 7950340 w 7950340"/>
              <a:gd name="connsiteY2" fmla="*/ 6900431 h 6988921"/>
              <a:gd name="connsiteX3" fmla="*/ 883384 w 7950340"/>
              <a:gd name="connsiteY3" fmla="*/ 6988921 h 6988921"/>
              <a:gd name="connsiteX4" fmla="*/ 0 w 7950340"/>
              <a:gd name="connsiteY4" fmla="*/ 3146081 h 6988921"/>
              <a:gd name="connsiteX5" fmla="*/ 4273690 w 7950340"/>
              <a:gd name="connsiteY5" fmla="*/ 19050 h 6988921"/>
              <a:gd name="connsiteX0" fmla="*/ 4421244 w 8097894"/>
              <a:gd name="connsiteY0" fmla="*/ 19050 h 6988921"/>
              <a:gd name="connsiteX1" fmla="*/ 8097894 w 8097894"/>
              <a:gd name="connsiteY1" fmla="*/ 0 h 6988921"/>
              <a:gd name="connsiteX2" fmla="*/ 8097894 w 8097894"/>
              <a:gd name="connsiteY2" fmla="*/ 6900431 h 6988921"/>
              <a:gd name="connsiteX3" fmla="*/ 1030938 w 8097894"/>
              <a:gd name="connsiteY3" fmla="*/ 6988921 h 6988921"/>
              <a:gd name="connsiteX4" fmla="*/ 0 w 8097894"/>
              <a:gd name="connsiteY4" fmla="*/ 2261178 h 6988921"/>
              <a:gd name="connsiteX5" fmla="*/ 4421244 w 8097894"/>
              <a:gd name="connsiteY5" fmla="*/ 19050 h 6988921"/>
              <a:gd name="connsiteX0" fmla="*/ 4421244 w 8097894"/>
              <a:gd name="connsiteY0" fmla="*/ 19050 h 6900431"/>
              <a:gd name="connsiteX1" fmla="*/ 8097894 w 8097894"/>
              <a:gd name="connsiteY1" fmla="*/ 0 h 6900431"/>
              <a:gd name="connsiteX2" fmla="*/ 8097894 w 8097894"/>
              <a:gd name="connsiteY2" fmla="*/ 6900431 h 6900431"/>
              <a:gd name="connsiteX3" fmla="*/ 3473775 w 8097894"/>
              <a:gd name="connsiteY3" fmla="*/ 6900430 h 6900431"/>
              <a:gd name="connsiteX4" fmla="*/ 0 w 8097894"/>
              <a:gd name="connsiteY4" fmla="*/ 2261178 h 6900431"/>
              <a:gd name="connsiteX5" fmla="*/ 4421244 w 8097894"/>
              <a:gd name="connsiteY5" fmla="*/ 19050 h 6900431"/>
              <a:gd name="connsiteX0" fmla="*/ 1043898 w 8097894"/>
              <a:gd name="connsiteY0" fmla="*/ 0 h 6910878"/>
              <a:gd name="connsiteX1" fmla="*/ 8097894 w 8097894"/>
              <a:gd name="connsiteY1" fmla="*/ 10447 h 6910878"/>
              <a:gd name="connsiteX2" fmla="*/ 8097894 w 8097894"/>
              <a:gd name="connsiteY2" fmla="*/ 6910878 h 6910878"/>
              <a:gd name="connsiteX3" fmla="*/ 3473775 w 8097894"/>
              <a:gd name="connsiteY3" fmla="*/ 6910877 h 6910878"/>
              <a:gd name="connsiteX4" fmla="*/ 0 w 8097894"/>
              <a:gd name="connsiteY4" fmla="*/ 2271625 h 6910878"/>
              <a:gd name="connsiteX5" fmla="*/ 1043898 w 8097894"/>
              <a:gd name="connsiteY5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2429877 w 7053996"/>
              <a:gd name="connsiteY3" fmla="*/ 6910877 h 6910878"/>
              <a:gd name="connsiteX4" fmla="*/ 0 w 7053996"/>
              <a:gd name="connsiteY4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5249796 w 7053996"/>
              <a:gd name="connsiteY3" fmla="*/ 6733897 h 6910878"/>
              <a:gd name="connsiteX4" fmla="*/ 0 w 7053996"/>
              <a:gd name="connsiteY4" fmla="*/ 0 h 6910878"/>
              <a:gd name="connsiteX0" fmla="*/ 0 w 7053996"/>
              <a:gd name="connsiteY0" fmla="*/ 0 h 6763394"/>
              <a:gd name="connsiteX1" fmla="*/ 7053996 w 7053996"/>
              <a:gd name="connsiteY1" fmla="*/ 10447 h 6763394"/>
              <a:gd name="connsiteX2" fmla="*/ 7053996 w 7053996"/>
              <a:gd name="connsiteY2" fmla="*/ 6763394 h 6763394"/>
              <a:gd name="connsiteX3" fmla="*/ 5249796 w 7053996"/>
              <a:gd name="connsiteY3" fmla="*/ 6733897 h 6763394"/>
              <a:gd name="connsiteX4" fmla="*/ 0 w 7053996"/>
              <a:gd name="connsiteY4" fmla="*/ 0 h 67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3996" h="6763394">
                <a:moveTo>
                  <a:pt x="0" y="0"/>
                </a:moveTo>
                <a:lnTo>
                  <a:pt x="7053996" y="10447"/>
                </a:lnTo>
                <a:lnTo>
                  <a:pt x="7053996" y="6763394"/>
                </a:lnTo>
                <a:lnTo>
                  <a:pt x="5249796" y="67338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TRANSITIONS">
            <a:extLst>
              <a:ext uri="{FF2B5EF4-FFF2-40B4-BE49-F238E27FC236}">
                <a16:creationId xmlns:a16="http://schemas.microsoft.com/office/drawing/2014/main" id="{D6938FB9-C21A-473D-B9B2-0EEB48C10975}"/>
              </a:ext>
            </a:extLst>
          </p:cNvPr>
          <p:cNvSpPr/>
          <p:nvPr/>
        </p:nvSpPr>
        <p:spPr>
          <a:xfrm flipH="1">
            <a:off x="-249583" y="92726"/>
            <a:ext cx="12691165" cy="6763394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018509 w 7886700"/>
              <a:gd name="connsiteY4" fmla="*/ 3647527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1149581 w 7886700"/>
              <a:gd name="connsiteY4" fmla="*/ 2408662 h 6900431"/>
              <a:gd name="connsiteX5" fmla="*/ 4210050 w 7886700"/>
              <a:gd name="connsiteY5" fmla="*/ 19050 h 6900431"/>
              <a:gd name="connsiteX0" fmla="*/ 3390306 w 7066956"/>
              <a:gd name="connsiteY0" fmla="*/ 19050 h 6988921"/>
              <a:gd name="connsiteX1" fmla="*/ 7066956 w 7066956"/>
              <a:gd name="connsiteY1" fmla="*/ 0 h 6988921"/>
              <a:gd name="connsiteX2" fmla="*/ 7066956 w 7066956"/>
              <a:gd name="connsiteY2" fmla="*/ 6900431 h 6988921"/>
              <a:gd name="connsiteX3" fmla="*/ 0 w 7066956"/>
              <a:gd name="connsiteY3" fmla="*/ 6988921 h 6988921"/>
              <a:gd name="connsiteX4" fmla="*/ 329837 w 7066956"/>
              <a:gd name="connsiteY4" fmla="*/ 2408662 h 6988921"/>
              <a:gd name="connsiteX5" fmla="*/ 3390306 w 7066956"/>
              <a:gd name="connsiteY5" fmla="*/ 19050 h 6988921"/>
              <a:gd name="connsiteX0" fmla="*/ 4273690 w 7950340"/>
              <a:gd name="connsiteY0" fmla="*/ 19050 h 6988921"/>
              <a:gd name="connsiteX1" fmla="*/ 7950340 w 7950340"/>
              <a:gd name="connsiteY1" fmla="*/ 0 h 6988921"/>
              <a:gd name="connsiteX2" fmla="*/ 7950340 w 7950340"/>
              <a:gd name="connsiteY2" fmla="*/ 6900431 h 6988921"/>
              <a:gd name="connsiteX3" fmla="*/ 883384 w 7950340"/>
              <a:gd name="connsiteY3" fmla="*/ 6988921 h 6988921"/>
              <a:gd name="connsiteX4" fmla="*/ 0 w 7950340"/>
              <a:gd name="connsiteY4" fmla="*/ 3146081 h 6988921"/>
              <a:gd name="connsiteX5" fmla="*/ 4273690 w 7950340"/>
              <a:gd name="connsiteY5" fmla="*/ 19050 h 6988921"/>
              <a:gd name="connsiteX0" fmla="*/ 4421244 w 8097894"/>
              <a:gd name="connsiteY0" fmla="*/ 19050 h 6988921"/>
              <a:gd name="connsiteX1" fmla="*/ 8097894 w 8097894"/>
              <a:gd name="connsiteY1" fmla="*/ 0 h 6988921"/>
              <a:gd name="connsiteX2" fmla="*/ 8097894 w 8097894"/>
              <a:gd name="connsiteY2" fmla="*/ 6900431 h 6988921"/>
              <a:gd name="connsiteX3" fmla="*/ 1030938 w 8097894"/>
              <a:gd name="connsiteY3" fmla="*/ 6988921 h 6988921"/>
              <a:gd name="connsiteX4" fmla="*/ 0 w 8097894"/>
              <a:gd name="connsiteY4" fmla="*/ 2261178 h 6988921"/>
              <a:gd name="connsiteX5" fmla="*/ 4421244 w 8097894"/>
              <a:gd name="connsiteY5" fmla="*/ 19050 h 6988921"/>
              <a:gd name="connsiteX0" fmla="*/ 4421244 w 8097894"/>
              <a:gd name="connsiteY0" fmla="*/ 19050 h 6900431"/>
              <a:gd name="connsiteX1" fmla="*/ 8097894 w 8097894"/>
              <a:gd name="connsiteY1" fmla="*/ 0 h 6900431"/>
              <a:gd name="connsiteX2" fmla="*/ 8097894 w 8097894"/>
              <a:gd name="connsiteY2" fmla="*/ 6900431 h 6900431"/>
              <a:gd name="connsiteX3" fmla="*/ 3473775 w 8097894"/>
              <a:gd name="connsiteY3" fmla="*/ 6900430 h 6900431"/>
              <a:gd name="connsiteX4" fmla="*/ 0 w 8097894"/>
              <a:gd name="connsiteY4" fmla="*/ 2261178 h 6900431"/>
              <a:gd name="connsiteX5" fmla="*/ 4421244 w 8097894"/>
              <a:gd name="connsiteY5" fmla="*/ 19050 h 6900431"/>
              <a:gd name="connsiteX0" fmla="*/ 1043898 w 8097894"/>
              <a:gd name="connsiteY0" fmla="*/ 0 h 6910878"/>
              <a:gd name="connsiteX1" fmla="*/ 8097894 w 8097894"/>
              <a:gd name="connsiteY1" fmla="*/ 10447 h 6910878"/>
              <a:gd name="connsiteX2" fmla="*/ 8097894 w 8097894"/>
              <a:gd name="connsiteY2" fmla="*/ 6910878 h 6910878"/>
              <a:gd name="connsiteX3" fmla="*/ 3473775 w 8097894"/>
              <a:gd name="connsiteY3" fmla="*/ 6910877 h 6910878"/>
              <a:gd name="connsiteX4" fmla="*/ 0 w 8097894"/>
              <a:gd name="connsiteY4" fmla="*/ 2271625 h 6910878"/>
              <a:gd name="connsiteX5" fmla="*/ 1043898 w 8097894"/>
              <a:gd name="connsiteY5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2429877 w 7053996"/>
              <a:gd name="connsiteY3" fmla="*/ 6910877 h 6910878"/>
              <a:gd name="connsiteX4" fmla="*/ 0 w 7053996"/>
              <a:gd name="connsiteY4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5249796 w 7053996"/>
              <a:gd name="connsiteY3" fmla="*/ 6733897 h 6910878"/>
              <a:gd name="connsiteX4" fmla="*/ 0 w 7053996"/>
              <a:gd name="connsiteY4" fmla="*/ 0 h 6910878"/>
              <a:gd name="connsiteX0" fmla="*/ 0 w 7053996"/>
              <a:gd name="connsiteY0" fmla="*/ 0 h 6763394"/>
              <a:gd name="connsiteX1" fmla="*/ 7053996 w 7053996"/>
              <a:gd name="connsiteY1" fmla="*/ 10447 h 6763394"/>
              <a:gd name="connsiteX2" fmla="*/ 7053996 w 7053996"/>
              <a:gd name="connsiteY2" fmla="*/ 6763394 h 6763394"/>
              <a:gd name="connsiteX3" fmla="*/ 5249796 w 7053996"/>
              <a:gd name="connsiteY3" fmla="*/ 6733897 h 6763394"/>
              <a:gd name="connsiteX4" fmla="*/ 0 w 7053996"/>
              <a:gd name="connsiteY4" fmla="*/ 0 h 67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3996" h="6763394">
                <a:moveTo>
                  <a:pt x="0" y="0"/>
                </a:moveTo>
                <a:lnTo>
                  <a:pt x="7053996" y="10447"/>
                </a:lnTo>
                <a:lnTo>
                  <a:pt x="7053996" y="6763394"/>
                </a:lnTo>
                <a:lnTo>
                  <a:pt x="5249796" y="67338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EFFECT" descr="Right:  Plus Image 2">
            <a:extLst>
              <a:ext uri="{FF2B5EF4-FFF2-40B4-BE49-F238E27FC236}">
                <a16:creationId xmlns:a16="http://schemas.microsoft.com/office/drawing/2014/main" id="{556B76BA-7C2F-41A0-BFCC-083D329F5A77}"/>
              </a:ext>
            </a:extLst>
          </p:cNvPr>
          <p:cNvGrpSpPr/>
          <p:nvPr/>
        </p:nvGrpSpPr>
        <p:grpSpPr>
          <a:xfrm>
            <a:off x="651016" y="1117216"/>
            <a:ext cx="10698478" cy="4727220"/>
            <a:chOff x="991910" y="1568655"/>
            <a:chExt cx="10698478" cy="47272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F87300-177D-43D3-ADC3-2F749941CB1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88" name="Picture 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F7BBC-E9EB-4832-AE8D-9E5E8352E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9" name="Picture 8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F7BCDD-9A2D-40FD-959B-DC9A9834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0" name="Picture 8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4FAC33-0859-424A-9212-5CADD17CA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1" name="Picture 9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0FA2E9-EBD3-4FB5-96B1-98AE0EDC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2" name="Picture 9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A741D5-02C3-419B-ADBE-807CD4EDD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3" name="Picture 9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F306A97-B722-4E18-9C4D-88EB44D13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4" name="Picture 9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B199-7B1F-4A76-8063-44D910720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5" name="Picture 9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837C5A1-9EC9-4A93-8D40-B4531C5FF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6" name="Picture 9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F92F703-697A-44E5-85B1-80EA426D6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7" name="Picture 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92F118-56AA-47AE-9AB8-879F40A8D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C9C8A2-5435-414C-BCFD-BDAC9C92AAF2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78" name="Picture 7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E9412CC-5976-45D8-9596-78A8B942F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0710C1-C607-4D14-B44D-0119B3CB1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0" name="Picture 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207153-F37E-4CAE-9CCB-4773B01C3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1" name="Picture 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3053951-4197-4DF4-A6F3-B54BDDC71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32371F-06C0-4807-94D5-EF45887C8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3" name="Picture 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72DA68-EB5F-4F6C-9548-A1905FAE3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4" name="Picture 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50D1C51-74B5-4E23-833F-AA9DB0536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5" name="Picture 8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30E3574-252D-4055-895D-A06E134D5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6" name="Picture 8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C6C2BE5-9CFD-4F0D-86FA-12DE8977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7" name="Picture 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42C2584-BBE6-49A4-8E65-6D779DD4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875735-4043-427D-86FF-049E8725658B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68" name="Picture 6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23F635C-45FA-4EA1-8C06-B6A14A2B4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Picture 6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5FB888D-C61B-4F2E-8A15-52F19E35B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0" name="Picture 6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5D6AE7-1A10-4BBE-914A-61DD1EC43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Picture 7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6CDC2B-FC35-45E0-A114-B3DBFF77C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Picture 7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0D59A30-416C-42D9-A1FA-0BD989D6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Picture 7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31EEFB-493E-45CE-8224-63EBB7501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Picture 7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DC2210-7CBD-44F4-A9EF-96B65545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Picture 7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72DFE5-7CFE-4F7F-9A0A-7A63701B7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012103B-C2F9-4772-85F7-ED71AC5B9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7" name="Picture 7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0DC51BD-0096-467C-AE01-1078CBB82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A8E439-295A-4C82-950A-D712F486EC9F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58" name="Picture 5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646734-4456-4538-9082-48CF8B598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Picture 5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9D8CAB-7CA7-404E-99A2-29A87AE4F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0" name="Picture 5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FD00689-9FDC-41F5-992C-E7B6563B8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Picture 6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798C6EE-3DF6-48F9-88B6-508A46DC8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3DDA38-DF93-46BE-AA20-C5D489B55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Picture 6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46A057-E260-4F3A-B392-14044DF7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6AA8AC2-54DF-4C8A-8F09-269741CF4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Picture 6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CE721C9-2C7D-407A-AFDF-0684EE4DF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6" name="Picture 6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7BCA48-1B12-410C-9E0F-8E3CEA635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7" name="Picture 6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BBAFEAA-BFEC-43B3-8AD2-CF4759120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4936EE7-3FD0-4464-9205-1E284CC1798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48" name="Picture 4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9FAF046-694F-481D-90FC-D3821AFE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9" name="Picture 4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FD09F4-87C8-47F7-AD07-E43D9EFA0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0" name="Picture 4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CB92FB7-A1B7-4778-A71A-501BAF62A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1" name="Picture 5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45F2533-4DBE-4795-B7E1-75699A619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2" name="Picture 5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B43B390-2559-4CC6-9A01-5B8582DE8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3" name="Picture 5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4B6F4C6-FE0A-4070-8153-FEF89D5E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4" name="Picture 5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34E603F-29F4-4F75-9B1A-4EE09F454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5" name="Picture 5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4C8044-5BE1-4557-9300-9088AA071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6" name="Picture 5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B77111-C5A7-47E9-AAB7-158238F62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7" name="Picture 5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6D0E95A-B017-4A71-838D-C1CD2DED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44" name="FRAME">
            <a:extLst>
              <a:ext uri="{FF2B5EF4-FFF2-40B4-BE49-F238E27FC236}">
                <a16:creationId xmlns:a16="http://schemas.microsoft.com/office/drawing/2014/main" id="{7415C322-7C6C-4163-BFF6-FB7234DA61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F636E2-76DA-43AE-B6D1-4581FB9C8DFC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F661EA-3D25-4416-A1E4-A43C024FC323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5" name="OUR SERVICES">
            <a:extLst>
              <a:ext uri="{FF2B5EF4-FFF2-40B4-BE49-F238E27FC236}">
                <a16:creationId xmlns:a16="http://schemas.microsoft.com/office/drawing/2014/main" id="{B322A016-F15E-494B-BC0A-A3B9233C7516}"/>
              </a:ext>
            </a:extLst>
          </p:cNvPr>
          <p:cNvSpPr txBox="1"/>
          <p:nvPr/>
        </p:nvSpPr>
        <p:spPr>
          <a:xfrm>
            <a:off x="6524256" y="2938990"/>
            <a:ext cx="3616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OUR SERVICES</a:t>
            </a:r>
          </a:p>
        </p:txBody>
      </p:sp>
      <p:sp>
        <p:nvSpPr>
          <p:cNvPr id="116" name="PUT YOUR TEXT">
            <a:extLst>
              <a:ext uri="{FF2B5EF4-FFF2-40B4-BE49-F238E27FC236}">
                <a16:creationId xmlns:a16="http://schemas.microsoft.com/office/drawing/2014/main" id="{6B5ECCB2-18BA-4260-9042-017C648D046B}"/>
              </a:ext>
            </a:extLst>
          </p:cNvPr>
          <p:cNvSpPr txBox="1"/>
          <p:nvPr/>
        </p:nvSpPr>
        <p:spPr>
          <a:xfrm>
            <a:off x="7947125" y="3559662"/>
            <a:ext cx="2783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spc="600" dirty="0">
                <a:solidFill>
                  <a:srgbClr val="FFFF00"/>
                </a:solidFill>
                <a:latin typeface="Raleway" panose="020B0003030101060003" pitchFamily="34" charset="0"/>
              </a:rPr>
              <a:t>PUT YOUR TEXT</a:t>
            </a:r>
          </a:p>
        </p:txBody>
      </p:sp>
      <p:sp>
        <p:nvSpPr>
          <p:cNvPr id="100" name="TEXT DESCRIPTION">
            <a:extLst>
              <a:ext uri="{FF2B5EF4-FFF2-40B4-BE49-F238E27FC236}">
                <a16:creationId xmlns:a16="http://schemas.microsoft.com/office/drawing/2014/main" id="{C8981C5C-4B11-42D7-A850-6AB5255AAD61}"/>
              </a:ext>
            </a:extLst>
          </p:cNvPr>
          <p:cNvSpPr txBox="1"/>
          <p:nvPr/>
        </p:nvSpPr>
        <p:spPr>
          <a:xfrm>
            <a:off x="920296" y="1315138"/>
            <a:ext cx="51288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01" name="1">
            <a:extLst>
              <a:ext uri="{FF2B5EF4-FFF2-40B4-BE49-F238E27FC236}">
                <a16:creationId xmlns:a16="http://schemas.microsoft.com/office/drawing/2014/main" id="{AFCAF969-5020-4725-900D-D46078DB1EC7}"/>
              </a:ext>
            </a:extLst>
          </p:cNvPr>
          <p:cNvSpPr txBox="1"/>
          <p:nvPr/>
        </p:nvSpPr>
        <p:spPr>
          <a:xfrm>
            <a:off x="1121837" y="238396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Lato" panose="020F0502020204030203" pitchFamily="34" charset="0"/>
              </a:rPr>
              <a:t>1</a:t>
            </a:r>
          </a:p>
        </p:txBody>
      </p:sp>
      <p:sp>
        <p:nvSpPr>
          <p:cNvPr id="102" name="TEXT DESCRIPTION">
            <a:extLst>
              <a:ext uri="{FF2B5EF4-FFF2-40B4-BE49-F238E27FC236}">
                <a16:creationId xmlns:a16="http://schemas.microsoft.com/office/drawing/2014/main" id="{0C332DC8-AB6E-4EDD-8AB5-B76B2C6B2204}"/>
              </a:ext>
            </a:extLst>
          </p:cNvPr>
          <p:cNvSpPr txBox="1"/>
          <p:nvPr/>
        </p:nvSpPr>
        <p:spPr>
          <a:xfrm>
            <a:off x="1527783" y="2383963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103" name="2">
            <a:extLst>
              <a:ext uri="{FF2B5EF4-FFF2-40B4-BE49-F238E27FC236}">
                <a16:creationId xmlns:a16="http://schemas.microsoft.com/office/drawing/2014/main" id="{0E73B607-6A46-4139-A8B2-F865988008C7}"/>
              </a:ext>
            </a:extLst>
          </p:cNvPr>
          <p:cNvSpPr txBox="1"/>
          <p:nvPr/>
        </p:nvSpPr>
        <p:spPr>
          <a:xfrm>
            <a:off x="1121837" y="3494541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Lato" panose="020F0502020204030203" pitchFamily="34" charset="0"/>
              </a:rPr>
              <a:t>2</a:t>
            </a:r>
          </a:p>
        </p:txBody>
      </p:sp>
      <p:sp>
        <p:nvSpPr>
          <p:cNvPr id="104" name="TEXT DESCRIPTION">
            <a:extLst>
              <a:ext uri="{FF2B5EF4-FFF2-40B4-BE49-F238E27FC236}">
                <a16:creationId xmlns:a16="http://schemas.microsoft.com/office/drawing/2014/main" id="{77450FC7-A430-409C-8008-4625AF448617}"/>
              </a:ext>
            </a:extLst>
          </p:cNvPr>
          <p:cNvSpPr txBox="1"/>
          <p:nvPr/>
        </p:nvSpPr>
        <p:spPr>
          <a:xfrm>
            <a:off x="1527782" y="3505552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105" name="3">
            <a:extLst>
              <a:ext uri="{FF2B5EF4-FFF2-40B4-BE49-F238E27FC236}">
                <a16:creationId xmlns:a16="http://schemas.microsoft.com/office/drawing/2014/main" id="{6A0FE60B-3145-4A70-AA1D-ADD77BC5E42C}"/>
              </a:ext>
            </a:extLst>
          </p:cNvPr>
          <p:cNvSpPr txBox="1"/>
          <p:nvPr/>
        </p:nvSpPr>
        <p:spPr>
          <a:xfrm>
            <a:off x="1121837" y="454378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latin typeface="Lato" panose="020F0502020204030203" pitchFamily="34" charset="0"/>
              </a:rPr>
              <a:t>3</a:t>
            </a:r>
          </a:p>
        </p:txBody>
      </p:sp>
      <p:sp>
        <p:nvSpPr>
          <p:cNvPr id="106" name="TEXT DESCRIPTION">
            <a:extLst>
              <a:ext uri="{FF2B5EF4-FFF2-40B4-BE49-F238E27FC236}">
                <a16:creationId xmlns:a16="http://schemas.microsoft.com/office/drawing/2014/main" id="{7EC0C461-6B31-41F5-A8F8-2AFFD5A0183A}"/>
              </a:ext>
            </a:extLst>
          </p:cNvPr>
          <p:cNvSpPr txBox="1"/>
          <p:nvPr/>
        </p:nvSpPr>
        <p:spPr>
          <a:xfrm>
            <a:off x="1490471" y="4542642"/>
            <a:ext cx="383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107" name="SHAPE LAYER">
            <a:extLst>
              <a:ext uri="{FF2B5EF4-FFF2-40B4-BE49-F238E27FC236}">
                <a16:creationId xmlns:a16="http://schemas.microsoft.com/office/drawing/2014/main" id="{0BA29C7F-6014-4801-A00D-F33991518143}"/>
              </a:ext>
            </a:extLst>
          </p:cNvPr>
          <p:cNvSpPr/>
          <p:nvPr/>
        </p:nvSpPr>
        <p:spPr>
          <a:xfrm>
            <a:off x="976896" y="2234592"/>
            <a:ext cx="4352869" cy="7599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SHAPE LAYER">
            <a:extLst>
              <a:ext uri="{FF2B5EF4-FFF2-40B4-BE49-F238E27FC236}">
                <a16:creationId xmlns:a16="http://schemas.microsoft.com/office/drawing/2014/main" id="{982865B0-8872-4D43-9E1C-13E757ADAAF4}"/>
              </a:ext>
            </a:extLst>
          </p:cNvPr>
          <p:cNvSpPr/>
          <p:nvPr/>
        </p:nvSpPr>
        <p:spPr>
          <a:xfrm>
            <a:off x="980215" y="3419073"/>
            <a:ext cx="4307810" cy="63462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SHAPE LAYER">
            <a:extLst>
              <a:ext uri="{FF2B5EF4-FFF2-40B4-BE49-F238E27FC236}">
                <a16:creationId xmlns:a16="http://schemas.microsoft.com/office/drawing/2014/main" id="{2E96638A-154A-40F8-9556-262F4FE48E01}"/>
              </a:ext>
            </a:extLst>
          </p:cNvPr>
          <p:cNvSpPr/>
          <p:nvPr/>
        </p:nvSpPr>
        <p:spPr>
          <a:xfrm>
            <a:off x="980215" y="4456163"/>
            <a:ext cx="4307810" cy="63462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SHAPE LAYER">
            <a:extLst>
              <a:ext uri="{FF2B5EF4-FFF2-40B4-BE49-F238E27FC236}">
                <a16:creationId xmlns:a16="http://schemas.microsoft.com/office/drawing/2014/main" id="{8260508A-8C12-4BD2-8C44-FFAD94147F68}"/>
              </a:ext>
            </a:extLst>
          </p:cNvPr>
          <p:cNvSpPr/>
          <p:nvPr/>
        </p:nvSpPr>
        <p:spPr>
          <a:xfrm>
            <a:off x="1490470" y="2342256"/>
            <a:ext cx="27432" cy="531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SHAPE LAYER">
            <a:extLst>
              <a:ext uri="{FF2B5EF4-FFF2-40B4-BE49-F238E27FC236}">
                <a16:creationId xmlns:a16="http://schemas.microsoft.com/office/drawing/2014/main" id="{43AAED90-6146-4323-85C3-90BB31A25A11}"/>
              </a:ext>
            </a:extLst>
          </p:cNvPr>
          <p:cNvSpPr/>
          <p:nvPr/>
        </p:nvSpPr>
        <p:spPr>
          <a:xfrm>
            <a:off x="1490470" y="3484243"/>
            <a:ext cx="27432" cy="531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SHAPE LAYER">
            <a:extLst>
              <a:ext uri="{FF2B5EF4-FFF2-40B4-BE49-F238E27FC236}">
                <a16:creationId xmlns:a16="http://schemas.microsoft.com/office/drawing/2014/main" id="{B2405BD9-7C5D-4B43-BD37-0D927AC799C2}"/>
              </a:ext>
            </a:extLst>
          </p:cNvPr>
          <p:cNvSpPr/>
          <p:nvPr/>
        </p:nvSpPr>
        <p:spPr>
          <a:xfrm>
            <a:off x="1490470" y="4507709"/>
            <a:ext cx="27432" cy="531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375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84753 -3.33333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7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85 -0.00787 L 1.03099 0.00834 " pathEditMode="relative" rAng="0" ptsTypes="AA">
                                      <p:cBhvr>
                                        <p:cTn id="10" dur="1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8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0.78516 1.48148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78268 0.00208 L -1.12838 0.00208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" dur="28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78516 -1.48148E-6 " pathEditMode="relative" rAng="0" ptsTypes="AA">
                                      <p:cBhvr>
                                        <p:cTn id="18" dur="1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78268 0.00208 L -1.12839 0.00208 " pathEditMode="relative" rAng="0" ptsTypes="AA">
                                      <p:cBhvr>
                                        <p:cTn id="20" dur="1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54167E-6 -2.59259E-6 L 0.07266 -2.59259E-6 " pathEditMode="relative" rAng="0" ptsTypes="AA">
                                      <p:cBhvr>
                                        <p:cTn id="26" dur="1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4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4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4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0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8" grpId="0" animBg="1"/>
      <p:bldP spid="38" grpId="1" animBg="1"/>
      <p:bldP spid="99" grpId="0" animBg="1"/>
      <p:bldP spid="99" grpId="1" animBg="1"/>
      <p:bldP spid="115" grpId="0"/>
      <p:bldP spid="115" grpId="1"/>
      <p:bldP spid="116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" descr="A close up of clouds in the sky&#10;&#10;Description generated with high confidence">
            <a:extLst>
              <a:ext uri="{FF2B5EF4-FFF2-40B4-BE49-F238E27FC236}">
                <a16:creationId xmlns:a16="http://schemas.microsoft.com/office/drawing/2014/main" id="{F81A9E99-923E-4A06-8D77-90132321EA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" descr="A close up of clouds in the sky&#10;&#10;Description generated with high confidence">
            <a:extLst>
              <a:ext uri="{FF2B5EF4-FFF2-40B4-BE49-F238E27FC236}">
                <a16:creationId xmlns:a16="http://schemas.microsoft.com/office/drawing/2014/main" id="{069F65EC-8C90-4766-BAB9-5C57FDE3796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PICTURE PLACEHOLDER" descr="A close up of clouds in the sky&#10;&#10;Description generated with high confidence">
            <a:extLst>
              <a:ext uri="{FF2B5EF4-FFF2-40B4-BE49-F238E27FC236}">
                <a16:creationId xmlns:a16="http://schemas.microsoft.com/office/drawing/2014/main" id="{8E2649FC-8A08-48D0-9795-CA3A1D3018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PICTURE PLACEHOLDER" descr="A sunset over a grassy field&#10;&#10;Description generated with very high confidence">
            <a:extLst>
              <a:ext uri="{FF2B5EF4-FFF2-40B4-BE49-F238E27FC236}">
                <a16:creationId xmlns:a16="http://schemas.microsoft.com/office/drawing/2014/main" id="{71FF3786-00C5-4DD2-A5C4-2E1D747B07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" b="3067"/>
          <a:stretch>
            <a:fillRect/>
          </a:stretch>
        </p:blipFill>
        <p:spPr/>
      </p:pic>
      <p:pic>
        <p:nvPicPr>
          <p:cNvPr id="98" name="PICTURE PLACEHOLDER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FBC86251-1BFC-49FE-B04B-7CB4128E70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5" b="8255"/>
          <a:stretch>
            <a:fillRect/>
          </a:stretch>
        </p:blipFill>
        <p:spPr/>
      </p:pic>
      <p:pic>
        <p:nvPicPr>
          <p:cNvPr id="103" name="PICTURE PLACEHOLDER" descr="A wolf that is standing in the dirt&#10;&#10;Description generated with very high confidence">
            <a:extLst>
              <a:ext uri="{FF2B5EF4-FFF2-40B4-BE49-F238E27FC236}">
                <a16:creationId xmlns:a16="http://schemas.microsoft.com/office/drawing/2014/main" id="{7658EE26-AA18-4A9F-B01D-38E8F375F1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3112"/>
          <a:stretch>
            <a:fillRect/>
          </a:stretch>
        </p:blipFill>
        <p:spPr/>
      </p:pic>
      <p:pic>
        <p:nvPicPr>
          <p:cNvPr id="105" name="PICTURE PLACEHOLDER" descr="A view of a city with tall buildings in the background&#10;&#10;Description generated with very high confidence">
            <a:extLst>
              <a:ext uri="{FF2B5EF4-FFF2-40B4-BE49-F238E27FC236}">
                <a16:creationId xmlns:a16="http://schemas.microsoft.com/office/drawing/2014/main" id="{5227B1A0-D26F-4C95-A688-AA4DFDD5E4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" b="2687"/>
          <a:stretch>
            <a:fillRect/>
          </a:stretch>
        </p:blipFill>
        <p:spPr/>
      </p:pic>
      <p:pic>
        <p:nvPicPr>
          <p:cNvPr id="107" name="PICTURE PLACEHOLDER" descr="A picture containing grass, outdoor, sky, field&#10;&#10;Description generated with very high confidence">
            <a:extLst>
              <a:ext uri="{FF2B5EF4-FFF2-40B4-BE49-F238E27FC236}">
                <a16:creationId xmlns:a16="http://schemas.microsoft.com/office/drawing/2014/main" id="{7D2D538B-CF29-474A-A103-08EB35B613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r="3581"/>
          <a:stretch>
            <a:fillRect/>
          </a:stretch>
        </p:blipFill>
        <p:spPr/>
      </p:pic>
      <p:pic>
        <p:nvPicPr>
          <p:cNvPr id="109" name="PICTURE PLACEHOLDER" descr="A person holding a camera&#10;&#10;Description generated with very high confidence">
            <a:extLst>
              <a:ext uri="{FF2B5EF4-FFF2-40B4-BE49-F238E27FC236}">
                <a16:creationId xmlns:a16="http://schemas.microsoft.com/office/drawing/2014/main" id="{68799289-9DED-4294-A179-678FF2A9B1E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" b="3085"/>
          <a:stretch>
            <a:fillRect/>
          </a:stretch>
        </p:blipFill>
        <p:spPr/>
      </p:pic>
      <p:sp>
        <p:nvSpPr>
          <p:cNvPr id="19" name="FILTER">
            <a:extLst>
              <a:ext uri="{FF2B5EF4-FFF2-40B4-BE49-F238E27FC236}">
                <a16:creationId xmlns:a16="http://schemas.microsoft.com/office/drawing/2014/main" id="{41B86728-0953-484F-8689-ED261728D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1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SCRATCHES">
            <a:extLst>
              <a:ext uri="{FF2B5EF4-FFF2-40B4-BE49-F238E27FC236}">
                <a16:creationId xmlns:a16="http://schemas.microsoft.com/office/drawing/2014/main" id="{C573F8E4-8E5E-4E22-A814-5993DB615C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RNSITIONS">
            <a:extLst>
              <a:ext uri="{FF2B5EF4-FFF2-40B4-BE49-F238E27FC236}">
                <a16:creationId xmlns:a16="http://schemas.microsoft.com/office/drawing/2014/main" id="{CFCB7A47-D6F9-4D6D-90EB-0336FAC0EC64}"/>
              </a:ext>
            </a:extLst>
          </p:cNvPr>
          <p:cNvSpPr/>
          <p:nvPr/>
        </p:nvSpPr>
        <p:spPr>
          <a:xfrm>
            <a:off x="-499330" y="-78417"/>
            <a:ext cx="14189321" cy="6900431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700" h="6900431">
                <a:moveTo>
                  <a:pt x="4210050" y="19050"/>
                </a:moveTo>
                <a:lnTo>
                  <a:pt x="7886700" y="0"/>
                </a:lnTo>
                <a:lnTo>
                  <a:pt x="7886700" y="6900431"/>
                </a:lnTo>
                <a:lnTo>
                  <a:pt x="0" y="6900431"/>
                </a:lnTo>
                <a:lnTo>
                  <a:pt x="4210050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RNSITIONS">
            <a:extLst>
              <a:ext uri="{FF2B5EF4-FFF2-40B4-BE49-F238E27FC236}">
                <a16:creationId xmlns:a16="http://schemas.microsoft.com/office/drawing/2014/main" id="{8E71230E-A211-493F-959C-44E6B5BB6515}"/>
              </a:ext>
            </a:extLst>
          </p:cNvPr>
          <p:cNvSpPr/>
          <p:nvPr/>
        </p:nvSpPr>
        <p:spPr>
          <a:xfrm flipH="1">
            <a:off x="-499330" y="-78417"/>
            <a:ext cx="14189321" cy="6900431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700" h="6900431">
                <a:moveTo>
                  <a:pt x="4210050" y="19050"/>
                </a:moveTo>
                <a:lnTo>
                  <a:pt x="7886700" y="0"/>
                </a:lnTo>
                <a:lnTo>
                  <a:pt x="7886700" y="6900431"/>
                </a:lnTo>
                <a:lnTo>
                  <a:pt x="0" y="6900431"/>
                </a:lnTo>
                <a:lnTo>
                  <a:pt x="4210050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EFFECT" descr="Right:  Plus Image 2">
            <a:extLst>
              <a:ext uri="{FF2B5EF4-FFF2-40B4-BE49-F238E27FC236}">
                <a16:creationId xmlns:a16="http://schemas.microsoft.com/office/drawing/2014/main" id="{556B76BA-7C2F-41A0-BFCC-083D329F5A77}"/>
              </a:ext>
            </a:extLst>
          </p:cNvPr>
          <p:cNvGrpSpPr/>
          <p:nvPr/>
        </p:nvGrpSpPr>
        <p:grpSpPr>
          <a:xfrm>
            <a:off x="651016" y="1117216"/>
            <a:ext cx="10698478" cy="4727220"/>
            <a:chOff x="991910" y="1568655"/>
            <a:chExt cx="10698478" cy="47272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F87300-177D-43D3-ADC3-2F749941CB1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88" name="Picture 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F7BBC-E9EB-4832-AE8D-9E5E8352E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9" name="Picture 8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F7BCDD-9A2D-40FD-959B-DC9A9834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0" name="Picture 8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4FAC33-0859-424A-9212-5CADD17CA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1" name="Picture 9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0FA2E9-EBD3-4FB5-96B1-98AE0EDC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2" name="Picture 9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A741D5-02C3-419B-ADBE-807CD4EDD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3" name="Picture 9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F306A97-B722-4E18-9C4D-88EB44D13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4" name="Picture 9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B199-7B1F-4A76-8063-44D910720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5" name="Picture 9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837C5A1-9EC9-4A93-8D40-B4531C5FF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6" name="Picture 9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F92F703-697A-44E5-85B1-80EA426D6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7" name="Picture 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92F118-56AA-47AE-9AB8-879F40A8D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C9C8A2-5435-414C-BCFD-BDAC9C92AAF2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78" name="Picture 7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E9412CC-5976-45D8-9596-78A8B942F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0710C1-C607-4D14-B44D-0119B3CB1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0" name="Picture 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207153-F37E-4CAE-9CCB-4773B01C3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1" name="Picture 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3053951-4197-4DF4-A6F3-B54BDDC71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32371F-06C0-4807-94D5-EF45887C8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3" name="Picture 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72DA68-EB5F-4F6C-9548-A1905FAE3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4" name="Picture 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50D1C51-74B5-4E23-833F-AA9DB0536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5" name="Picture 8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30E3574-252D-4055-895D-A06E134D5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6" name="Picture 8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C6C2BE5-9CFD-4F0D-86FA-12DE8977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7" name="Picture 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42C2584-BBE6-49A4-8E65-6D779DD4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875735-4043-427D-86FF-049E8725658B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68" name="Picture 6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23F635C-45FA-4EA1-8C06-B6A14A2B4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Picture 6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5FB888D-C61B-4F2E-8A15-52F19E35B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0" name="Picture 6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5D6AE7-1A10-4BBE-914A-61DD1EC43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Picture 7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6CDC2B-FC35-45E0-A114-B3DBFF77C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Picture 7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0D59A30-416C-42D9-A1FA-0BD989D6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Picture 7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31EEFB-493E-45CE-8224-63EBB7501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Picture 7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DC2210-7CBD-44F4-A9EF-96B65545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Picture 7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72DFE5-7CFE-4F7F-9A0A-7A63701B7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012103B-C2F9-4772-85F7-ED71AC5B9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7" name="Picture 7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0DC51BD-0096-467C-AE01-1078CBB82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A8E439-295A-4C82-950A-D712F486EC9F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58" name="Picture 5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646734-4456-4538-9082-48CF8B598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Picture 5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9D8CAB-7CA7-404E-99A2-29A87AE4F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0" name="Picture 5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FD00689-9FDC-41F5-992C-E7B6563B8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Picture 6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798C6EE-3DF6-48F9-88B6-508A46DC8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3DDA38-DF93-46BE-AA20-C5D489B55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Picture 6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46A057-E260-4F3A-B392-14044DF7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6AA8AC2-54DF-4C8A-8F09-269741CF4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Picture 6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CE721C9-2C7D-407A-AFDF-0684EE4DF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6" name="Picture 6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7BCA48-1B12-410C-9E0F-8E3CEA635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7" name="Picture 6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BBAFEAA-BFEC-43B3-8AD2-CF4759120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4936EE7-3FD0-4464-9205-1E284CC1798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48" name="Picture 4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9FAF046-694F-481D-90FC-D3821AFE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9" name="Picture 4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FD09F4-87C8-47F7-AD07-E43D9EFA0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0" name="Picture 4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CB92FB7-A1B7-4778-A71A-501BAF62A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1" name="Picture 5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45F2533-4DBE-4795-B7E1-75699A619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2" name="Picture 5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B43B390-2559-4CC6-9A01-5B8582DE8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3" name="Picture 5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4B6F4C6-FE0A-4070-8153-FEF89D5E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4" name="Picture 5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34E603F-29F4-4F75-9B1A-4EE09F454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5" name="Picture 5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4C8044-5BE1-4557-9300-9088AA071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6" name="Picture 5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B77111-C5A7-47E9-AAB7-158238F62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7" name="Picture 5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6D0E95A-B017-4A71-838D-C1CD2DED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sp>
        <p:nvSpPr>
          <p:cNvPr id="13" name="PHOTO">
            <a:extLst>
              <a:ext uri="{FF2B5EF4-FFF2-40B4-BE49-F238E27FC236}">
                <a16:creationId xmlns:a16="http://schemas.microsoft.com/office/drawing/2014/main" id="{4080C614-8EC6-4554-9274-9B4B9B6080EB}"/>
              </a:ext>
            </a:extLst>
          </p:cNvPr>
          <p:cNvSpPr txBox="1"/>
          <p:nvPr/>
        </p:nvSpPr>
        <p:spPr>
          <a:xfrm>
            <a:off x="7484463" y="2535075"/>
            <a:ext cx="2325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54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PHOTO</a:t>
            </a:r>
          </a:p>
        </p:txBody>
      </p:sp>
      <p:sp>
        <p:nvSpPr>
          <p:cNvPr id="14" name="GALLERY">
            <a:extLst>
              <a:ext uri="{FF2B5EF4-FFF2-40B4-BE49-F238E27FC236}">
                <a16:creationId xmlns:a16="http://schemas.microsoft.com/office/drawing/2014/main" id="{5C1697B3-2749-4995-B1B2-04CC42D25C31}"/>
              </a:ext>
            </a:extLst>
          </p:cNvPr>
          <p:cNvSpPr txBox="1"/>
          <p:nvPr/>
        </p:nvSpPr>
        <p:spPr>
          <a:xfrm>
            <a:off x="9076816" y="3312881"/>
            <a:ext cx="1723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spc="600" dirty="0">
                <a:solidFill>
                  <a:srgbClr val="FFFF00"/>
                </a:solidFill>
                <a:latin typeface="Raleway" panose="020B0003030101060003" pitchFamily="34" charset="0"/>
              </a:rPr>
              <a:t>GALLERY</a:t>
            </a:r>
          </a:p>
        </p:txBody>
      </p:sp>
      <p:grpSp>
        <p:nvGrpSpPr>
          <p:cNvPr id="44" name="Black Frame">
            <a:extLst>
              <a:ext uri="{FF2B5EF4-FFF2-40B4-BE49-F238E27FC236}">
                <a16:creationId xmlns:a16="http://schemas.microsoft.com/office/drawing/2014/main" id="{7415C322-7C6C-4163-BFF6-FB7234DA61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F636E2-76DA-43AE-B6D1-4581FB9C8DFC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F661EA-3D25-4416-A1E4-A43C024FC323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42" name="TEXT DESCRIPTION">
            <a:extLst>
              <a:ext uri="{FF2B5EF4-FFF2-40B4-BE49-F238E27FC236}">
                <a16:creationId xmlns:a16="http://schemas.microsoft.com/office/drawing/2014/main" id="{1D8CFFD7-A841-429B-B9D6-BDE12BDFBD77}"/>
              </a:ext>
            </a:extLst>
          </p:cNvPr>
          <p:cNvSpPr txBox="1"/>
          <p:nvPr/>
        </p:nvSpPr>
        <p:spPr>
          <a:xfrm>
            <a:off x="7681069" y="4117980"/>
            <a:ext cx="299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9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</p:spTree>
    <p:extLst>
      <p:ext uri="{BB962C8B-B14F-4D97-AF65-F5344CB8AC3E}">
        <p14:creationId xmlns:p14="http://schemas.microsoft.com/office/powerpoint/2010/main" val="29690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9167E-6 2.96296E-6 L 0.07266 2.962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0.84752 3.33333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7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85 -0.00787 L 1.03099 0.00833 " pathEditMode="relative" rAng="0" ptsTypes="AA">
                                      <p:cBhvr>
                                        <p:cTn id="20" dur="1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81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78516 3.33333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78269 0.00208 L -1.12839 0.00208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6" dur="36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8" grpId="0" animBg="1"/>
      <p:bldP spid="38" grpId="1" animBg="1"/>
      <p:bldP spid="13" grpId="0"/>
      <p:bldP spid="13" grpId="1"/>
      <p:bldP spid="14" grpId="0"/>
      <p:bldP spid="1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" descr="A close up of a country road&#10;&#10;Description generated with very high confidence">
            <a:extLst>
              <a:ext uri="{FF2B5EF4-FFF2-40B4-BE49-F238E27FC236}">
                <a16:creationId xmlns:a16="http://schemas.microsoft.com/office/drawing/2014/main" id="{54C78F54-D84D-402F-B947-0273EE1E1E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" descr="A close up of a country road&#10;&#10;Description generated with very high confidence">
            <a:extLst>
              <a:ext uri="{FF2B5EF4-FFF2-40B4-BE49-F238E27FC236}">
                <a16:creationId xmlns:a16="http://schemas.microsoft.com/office/drawing/2014/main" id="{8DC016B5-7001-4A77-8C02-603E3B1832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PICTURE PLACEHOLDER" descr="A close up of a country road&#10;&#10;Description generated with very high confidence">
            <a:extLst>
              <a:ext uri="{FF2B5EF4-FFF2-40B4-BE49-F238E27FC236}">
                <a16:creationId xmlns:a16="http://schemas.microsoft.com/office/drawing/2014/main" id="{79E99447-C177-4E17-842F-F39CA4F02E2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FILTER">
            <a:extLst>
              <a:ext uri="{FF2B5EF4-FFF2-40B4-BE49-F238E27FC236}">
                <a16:creationId xmlns:a16="http://schemas.microsoft.com/office/drawing/2014/main" id="{41B86728-0953-484F-8689-ED261728D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SCRATCHES">
            <a:extLst>
              <a:ext uri="{FF2B5EF4-FFF2-40B4-BE49-F238E27FC236}">
                <a16:creationId xmlns:a16="http://schemas.microsoft.com/office/drawing/2014/main" id="{C573F8E4-8E5E-4E22-A814-5993DB615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RANSITIONS">
            <a:extLst>
              <a:ext uri="{FF2B5EF4-FFF2-40B4-BE49-F238E27FC236}">
                <a16:creationId xmlns:a16="http://schemas.microsoft.com/office/drawing/2014/main" id="{CFCB7A47-D6F9-4D6D-90EB-0336FAC0EC64}"/>
              </a:ext>
            </a:extLst>
          </p:cNvPr>
          <p:cNvSpPr/>
          <p:nvPr/>
        </p:nvSpPr>
        <p:spPr>
          <a:xfrm>
            <a:off x="-117985" y="-78416"/>
            <a:ext cx="12309820" cy="6959425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835139 w 7886700"/>
              <a:gd name="connsiteY4" fmla="*/ 2320172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949728 w 7886700"/>
              <a:gd name="connsiteY4" fmla="*/ 1995708 h 6900431"/>
              <a:gd name="connsiteX5" fmla="*/ 4210050 w 7886700"/>
              <a:gd name="connsiteY5" fmla="*/ 19050 h 6900431"/>
              <a:gd name="connsiteX0" fmla="*/ 3882153 w 7558803"/>
              <a:gd name="connsiteY0" fmla="*/ 19050 h 6900431"/>
              <a:gd name="connsiteX1" fmla="*/ 7558803 w 7558803"/>
              <a:gd name="connsiteY1" fmla="*/ 0 h 6900431"/>
              <a:gd name="connsiteX2" fmla="*/ 7558803 w 7558803"/>
              <a:gd name="connsiteY2" fmla="*/ 6900431 h 6900431"/>
              <a:gd name="connsiteX3" fmla="*/ 0 w 7558803"/>
              <a:gd name="connsiteY3" fmla="*/ 6900431 h 6900431"/>
              <a:gd name="connsiteX4" fmla="*/ 621831 w 7558803"/>
              <a:gd name="connsiteY4" fmla="*/ 1995708 h 6900431"/>
              <a:gd name="connsiteX5" fmla="*/ 3882153 w 7558803"/>
              <a:gd name="connsiteY5" fmla="*/ 19050 h 6900431"/>
              <a:gd name="connsiteX0" fmla="*/ 3998091 w 7674741"/>
              <a:gd name="connsiteY0" fmla="*/ 19050 h 6900431"/>
              <a:gd name="connsiteX1" fmla="*/ 7674741 w 7674741"/>
              <a:gd name="connsiteY1" fmla="*/ 0 h 6900431"/>
              <a:gd name="connsiteX2" fmla="*/ 7674741 w 7674741"/>
              <a:gd name="connsiteY2" fmla="*/ 6900431 h 6900431"/>
              <a:gd name="connsiteX3" fmla="*/ 115938 w 7674741"/>
              <a:gd name="connsiteY3" fmla="*/ 6900431 h 6900431"/>
              <a:gd name="connsiteX4" fmla="*/ 0 w 7674741"/>
              <a:gd name="connsiteY4" fmla="*/ 48920 h 6900431"/>
              <a:gd name="connsiteX5" fmla="*/ 3998091 w 7674741"/>
              <a:gd name="connsiteY5" fmla="*/ 19050 h 6900431"/>
              <a:gd name="connsiteX0" fmla="*/ 3998091 w 7674741"/>
              <a:gd name="connsiteY0" fmla="*/ 19050 h 6959425"/>
              <a:gd name="connsiteX1" fmla="*/ 7674741 w 7674741"/>
              <a:gd name="connsiteY1" fmla="*/ 0 h 6959425"/>
              <a:gd name="connsiteX2" fmla="*/ 7674741 w 7674741"/>
              <a:gd name="connsiteY2" fmla="*/ 6900431 h 6959425"/>
              <a:gd name="connsiteX3" fmla="*/ 5181956 w 7674741"/>
              <a:gd name="connsiteY3" fmla="*/ 6959425 h 6959425"/>
              <a:gd name="connsiteX4" fmla="*/ 0 w 7674741"/>
              <a:gd name="connsiteY4" fmla="*/ 48920 h 6959425"/>
              <a:gd name="connsiteX5" fmla="*/ 3998091 w 7674741"/>
              <a:gd name="connsiteY5" fmla="*/ 19050 h 6959425"/>
              <a:gd name="connsiteX0" fmla="*/ 3998091 w 7674741"/>
              <a:gd name="connsiteY0" fmla="*/ 19050 h 6900432"/>
              <a:gd name="connsiteX1" fmla="*/ 7674741 w 7674741"/>
              <a:gd name="connsiteY1" fmla="*/ 0 h 6900432"/>
              <a:gd name="connsiteX2" fmla="*/ 7674741 w 7674741"/>
              <a:gd name="connsiteY2" fmla="*/ 6900431 h 6900432"/>
              <a:gd name="connsiteX3" fmla="*/ 3181781 w 7674741"/>
              <a:gd name="connsiteY3" fmla="*/ 6900432 h 6900432"/>
              <a:gd name="connsiteX4" fmla="*/ 0 w 7674741"/>
              <a:gd name="connsiteY4" fmla="*/ 48920 h 6900432"/>
              <a:gd name="connsiteX5" fmla="*/ 3998091 w 7674741"/>
              <a:gd name="connsiteY5" fmla="*/ 19050 h 6900432"/>
              <a:gd name="connsiteX0" fmla="*/ 3998091 w 7674741"/>
              <a:gd name="connsiteY0" fmla="*/ 19050 h 6900431"/>
              <a:gd name="connsiteX1" fmla="*/ 7674741 w 7674741"/>
              <a:gd name="connsiteY1" fmla="*/ 0 h 6900431"/>
              <a:gd name="connsiteX2" fmla="*/ 7674741 w 7674741"/>
              <a:gd name="connsiteY2" fmla="*/ 6900431 h 6900431"/>
              <a:gd name="connsiteX3" fmla="*/ 6493547 w 7674741"/>
              <a:gd name="connsiteY3" fmla="*/ 6870935 h 6900431"/>
              <a:gd name="connsiteX4" fmla="*/ 0 w 7674741"/>
              <a:gd name="connsiteY4" fmla="*/ 48920 h 6900431"/>
              <a:gd name="connsiteX5" fmla="*/ 3998091 w 7674741"/>
              <a:gd name="connsiteY5" fmla="*/ 19050 h 6900431"/>
              <a:gd name="connsiteX0" fmla="*/ 3998091 w 7674741"/>
              <a:gd name="connsiteY0" fmla="*/ 19050 h 6959425"/>
              <a:gd name="connsiteX1" fmla="*/ 7674741 w 7674741"/>
              <a:gd name="connsiteY1" fmla="*/ 0 h 6959425"/>
              <a:gd name="connsiteX2" fmla="*/ 7674741 w 7674741"/>
              <a:gd name="connsiteY2" fmla="*/ 6900431 h 6959425"/>
              <a:gd name="connsiteX3" fmla="*/ 2935858 w 7674741"/>
              <a:gd name="connsiteY3" fmla="*/ 6959425 h 6959425"/>
              <a:gd name="connsiteX4" fmla="*/ 0 w 7674741"/>
              <a:gd name="connsiteY4" fmla="*/ 48920 h 6959425"/>
              <a:gd name="connsiteX5" fmla="*/ 3998091 w 7674741"/>
              <a:gd name="connsiteY5" fmla="*/ 19050 h 695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74741" h="6959425">
                <a:moveTo>
                  <a:pt x="3998091" y="19050"/>
                </a:moveTo>
                <a:lnTo>
                  <a:pt x="7674741" y="0"/>
                </a:lnTo>
                <a:lnTo>
                  <a:pt x="7674741" y="6900431"/>
                </a:lnTo>
                <a:lnTo>
                  <a:pt x="2935858" y="6959425"/>
                </a:lnTo>
                <a:lnTo>
                  <a:pt x="0" y="48920"/>
                </a:lnTo>
                <a:lnTo>
                  <a:pt x="3998091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RANSITIONS">
            <a:extLst>
              <a:ext uri="{FF2B5EF4-FFF2-40B4-BE49-F238E27FC236}">
                <a16:creationId xmlns:a16="http://schemas.microsoft.com/office/drawing/2014/main" id="{8E71230E-A211-493F-959C-44E6B5BB6515}"/>
              </a:ext>
            </a:extLst>
          </p:cNvPr>
          <p:cNvSpPr/>
          <p:nvPr/>
        </p:nvSpPr>
        <p:spPr>
          <a:xfrm flipH="1" flipV="1">
            <a:off x="-548845" y="3647"/>
            <a:ext cx="12691165" cy="6763394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018509 w 7886700"/>
              <a:gd name="connsiteY4" fmla="*/ 3647527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1149581 w 7886700"/>
              <a:gd name="connsiteY4" fmla="*/ 2408662 h 6900431"/>
              <a:gd name="connsiteX5" fmla="*/ 4210050 w 7886700"/>
              <a:gd name="connsiteY5" fmla="*/ 19050 h 6900431"/>
              <a:gd name="connsiteX0" fmla="*/ 3390306 w 7066956"/>
              <a:gd name="connsiteY0" fmla="*/ 19050 h 6988921"/>
              <a:gd name="connsiteX1" fmla="*/ 7066956 w 7066956"/>
              <a:gd name="connsiteY1" fmla="*/ 0 h 6988921"/>
              <a:gd name="connsiteX2" fmla="*/ 7066956 w 7066956"/>
              <a:gd name="connsiteY2" fmla="*/ 6900431 h 6988921"/>
              <a:gd name="connsiteX3" fmla="*/ 0 w 7066956"/>
              <a:gd name="connsiteY3" fmla="*/ 6988921 h 6988921"/>
              <a:gd name="connsiteX4" fmla="*/ 329837 w 7066956"/>
              <a:gd name="connsiteY4" fmla="*/ 2408662 h 6988921"/>
              <a:gd name="connsiteX5" fmla="*/ 3390306 w 7066956"/>
              <a:gd name="connsiteY5" fmla="*/ 19050 h 6988921"/>
              <a:gd name="connsiteX0" fmla="*/ 4273690 w 7950340"/>
              <a:gd name="connsiteY0" fmla="*/ 19050 h 6988921"/>
              <a:gd name="connsiteX1" fmla="*/ 7950340 w 7950340"/>
              <a:gd name="connsiteY1" fmla="*/ 0 h 6988921"/>
              <a:gd name="connsiteX2" fmla="*/ 7950340 w 7950340"/>
              <a:gd name="connsiteY2" fmla="*/ 6900431 h 6988921"/>
              <a:gd name="connsiteX3" fmla="*/ 883384 w 7950340"/>
              <a:gd name="connsiteY3" fmla="*/ 6988921 h 6988921"/>
              <a:gd name="connsiteX4" fmla="*/ 0 w 7950340"/>
              <a:gd name="connsiteY4" fmla="*/ 3146081 h 6988921"/>
              <a:gd name="connsiteX5" fmla="*/ 4273690 w 7950340"/>
              <a:gd name="connsiteY5" fmla="*/ 19050 h 6988921"/>
              <a:gd name="connsiteX0" fmla="*/ 4421244 w 8097894"/>
              <a:gd name="connsiteY0" fmla="*/ 19050 h 6988921"/>
              <a:gd name="connsiteX1" fmla="*/ 8097894 w 8097894"/>
              <a:gd name="connsiteY1" fmla="*/ 0 h 6988921"/>
              <a:gd name="connsiteX2" fmla="*/ 8097894 w 8097894"/>
              <a:gd name="connsiteY2" fmla="*/ 6900431 h 6988921"/>
              <a:gd name="connsiteX3" fmla="*/ 1030938 w 8097894"/>
              <a:gd name="connsiteY3" fmla="*/ 6988921 h 6988921"/>
              <a:gd name="connsiteX4" fmla="*/ 0 w 8097894"/>
              <a:gd name="connsiteY4" fmla="*/ 2261178 h 6988921"/>
              <a:gd name="connsiteX5" fmla="*/ 4421244 w 8097894"/>
              <a:gd name="connsiteY5" fmla="*/ 19050 h 6988921"/>
              <a:gd name="connsiteX0" fmla="*/ 4421244 w 8097894"/>
              <a:gd name="connsiteY0" fmla="*/ 19050 h 6900431"/>
              <a:gd name="connsiteX1" fmla="*/ 8097894 w 8097894"/>
              <a:gd name="connsiteY1" fmla="*/ 0 h 6900431"/>
              <a:gd name="connsiteX2" fmla="*/ 8097894 w 8097894"/>
              <a:gd name="connsiteY2" fmla="*/ 6900431 h 6900431"/>
              <a:gd name="connsiteX3" fmla="*/ 3473775 w 8097894"/>
              <a:gd name="connsiteY3" fmla="*/ 6900430 h 6900431"/>
              <a:gd name="connsiteX4" fmla="*/ 0 w 8097894"/>
              <a:gd name="connsiteY4" fmla="*/ 2261178 h 6900431"/>
              <a:gd name="connsiteX5" fmla="*/ 4421244 w 8097894"/>
              <a:gd name="connsiteY5" fmla="*/ 19050 h 6900431"/>
              <a:gd name="connsiteX0" fmla="*/ 1043898 w 8097894"/>
              <a:gd name="connsiteY0" fmla="*/ 0 h 6910878"/>
              <a:gd name="connsiteX1" fmla="*/ 8097894 w 8097894"/>
              <a:gd name="connsiteY1" fmla="*/ 10447 h 6910878"/>
              <a:gd name="connsiteX2" fmla="*/ 8097894 w 8097894"/>
              <a:gd name="connsiteY2" fmla="*/ 6910878 h 6910878"/>
              <a:gd name="connsiteX3" fmla="*/ 3473775 w 8097894"/>
              <a:gd name="connsiteY3" fmla="*/ 6910877 h 6910878"/>
              <a:gd name="connsiteX4" fmla="*/ 0 w 8097894"/>
              <a:gd name="connsiteY4" fmla="*/ 2271625 h 6910878"/>
              <a:gd name="connsiteX5" fmla="*/ 1043898 w 8097894"/>
              <a:gd name="connsiteY5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2429877 w 7053996"/>
              <a:gd name="connsiteY3" fmla="*/ 6910877 h 6910878"/>
              <a:gd name="connsiteX4" fmla="*/ 0 w 7053996"/>
              <a:gd name="connsiteY4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5249796 w 7053996"/>
              <a:gd name="connsiteY3" fmla="*/ 6733897 h 6910878"/>
              <a:gd name="connsiteX4" fmla="*/ 0 w 7053996"/>
              <a:gd name="connsiteY4" fmla="*/ 0 h 6910878"/>
              <a:gd name="connsiteX0" fmla="*/ 0 w 7053996"/>
              <a:gd name="connsiteY0" fmla="*/ 0 h 6763394"/>
              <a:gd name="connsiteX1" fmla="*/ 7053996 w 7053996"/>
              <a:gd name="connsiteY1" fmla="*/ 10447 h 6763394"/>
              <a:gd name="connsiteX2" fmla="*/ 7053996 w 7053996"/>
              <a:gd name="connsiteY2" fmla="*/ 6763394 h 6763394"/>
              <a:gd name="connsiteX3" fmla="*/ 5249796 w 7053996"/>
              <a:gd name="connsiteY3" fmla="*/ 6733897 h 6763394"/>
              <a:gd name="connsiteX4" fmla="*/ 0 w 7053996"/>
              <a:gd name="connsiteY4" fmla="*/ 0 h 67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3996" h="6763394">
                <a:moveTo>
                  <a:pt x="0" y="0"/>
                </a:moveTo>
                <a:lnTo>
                  <a:pt x="7053996" y="10447"/>
                </a:lnTo>
                <a:lnTo>
                  <a:pt x="7053996" y="6763394"/>
                </a:lnTo>
                <a:lnTo>
                  <a:pt x="5249796" y="67338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TRANSITIONS">
            <a:extLst>
              <a:ext uri="{FF2B5EF4-FFF2-40B4-BE49-F238E27FC236}">
                <a16:creationId xmlns:a16="http://schemas.microsoft.com/office/drawing/2014/main" id="{D6938FB9-C21A-473D-B9B2-0EEB48C10975}"/>
              </a:ext>
            </a:extLst>
          </p:cNvPr>
          <p:cNvSpPr/>
          <p:nvPr/>
        </p:nvSpPr>
        <p:spPr>
          <a:xfrm>
            <a:off x="-249583" y="92726"/>
            <a:ext cx="12691165" cy="6763394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018509 w 7886700"/>
              <a:gd name="connsiteY4" fmla="*/ 3647527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1149581 w 7886700"/>
              <a:gd name="connsiteY4" fmla="*/ 2408662 h 6900431"/>
              <a:gd name="connsiteX5" fmla="*/ 4210050 w 7886700"/>
              <a:gd name="connsiteY5" fmla="*/ 19050 h 6900431"/>
              <a:gd name="connsiteX0" fmla="*/ 3390306 w 7066956"/>
              <a:gd name="connsiteY0" fmla="*/ 19050 h 6988921"/>
              <a:gd name="connsiteX1" fmla="*/ 7066956 w 7066956"/>
              <a:gd name="connsiteY1" fmla="*/ 0 h 6988921"/>
              <a:gd name="connsiteX2" fmla="*/ 7066956 w 7066956"/>
              <a:gd name="connsiteY2" fmla="*/ 6900431 h 6988921"/>
              <a:gd name="connsiteX3" fmla="*/ 0 w 7066956"/>
              <a:gd name="connsiteY3" fmla="*/ 6988921 h 6988921"/>
              <a:gd name="connsiteX4" fmla="*/ 329837 w 7066956"/>
              <a:gd name="connsiteY4" fmla="*/ 2408662 h 6988921"/>
              <a:gd name="connsiteX5" fmla="*/ 3390306 w 7066956"/>
              <a:gd name="connsiteY5" fmla="*/ 19050 h 6988921"/>
              <a:gd name="connsiteX0" fmla="*/ 4273690 w 7950340"/>
              <a:gd name="connsiteY0" fmla="*/ 19050 h 6988921"/>
              <a:gd name="connsiteX1" fmla="*/ 7950340 w 7950340"/>
              <a:gd name="connsiteY1" fmla="*/ 0 h 6988921"/>
              <a:gd name="connsiteX2" fmla="*/ 7950340 w 7950340"/>
              <a:gd name="connsiteY2" fmla="*/ 6900431 h 6988921"/>
              <a:gd name="connsiteX3" fmla="*/ 883384 w 7950340"/>
              <a:gd name="connsiteY3" fmla="*/ 6988921 h 6988921"/>
              <a:gd name="connsiteX4" fmla="*/ 0 w 7950340"/>
              <a:gd name="connsiteY4" fmla="*/ 3146081 h 6988921"/>
              <a:gd name="connsiteX5" fmla="*/ 4273690 w 7950340"/>
              <a:gd name="connsiteY5" fmla="*/ 19050 h 6988921"/>
              <a:gd name="connsiteX0" fmla="*/ 4421244 w 8097894"/>
              <a:gd name="connsiteY0" fmla="*/ 19050 h 6988921"/>
              <a:gd name="connsiteX1" fmla="*/ 8097894 w 8097894"/>
              <a:gd name="connsiteY1" fmla="*/ 0 h 6988921"/>
              <a:gd name="connsiteX2" fmla="*/ 8097894 w 8097894"/>
              <a:gd name="connsiteY2" fmla="*/ 6900431 h 6988921"/>
              <a:gd name="connsiteX3" fmla="*/ 1030938 w 8097894"/>
              <a:gd name="connsiteY3" fmla="*/ 6988921 h 6988921"/>
              <a:gd name="connsiteX4" fmla="*/ 0 w 8097894"/>
              <a:gd name="connsiteY4" fmla="*/ 2261178 h 6988921"/>
              <a:gd name="connsiteX5" fmla="*/ 4421244 w 8097894"/>
              <a:gd name="connsiteY5" fmla="*/ 19050 h 6988921"/>
              <a:gd name="connsiteX0" fmla="*/ 4421244 w 8097894"/>
              <a:gd name="connsiteY0" fmla="*/ 19050 h 6900431"/>
              <a:gd name="connsiteX1" fmla="*/ 8097894 w 8097894"/>
              <a:gd name="connsiteY1" fmla="*/ 0 h 6900431"/>
              <a:gd name="connsiteX2" fmla="*/ 8097894 w 8097894"/>
              <a:gd name="connsiteY2" fmla="*/ 6900431 h 6900431"/>
              <a:gd name="connsiteX3" fmla="*/ 3473775 w 8097894"/>
              <a:gd name="connsiteY3" fmla="*/ 6900430 h 6900431"/>
              <a:gd name="connsiteX4" fmla="*/ 0 w 8097894"/>
              <a:gd name="connsiteY4" fmla="*/ 2261178 h 6900431"/>
              <a:gd name="connsiteX5" fmla="*/ 4421244 w 8097894"/>
              <a:gd name="connsiteY5" fmla="*/ 19050 h 6900431"/>
              <a:gd name="connsiteX0" fmla="*/ 1043898 w 8097894"/>
              <a:gd name="connsiteY0" fmla="*/ 0 h 6910878"/>
              <a:gd name="connsiteX1" fmla="*/ 8097894 w 8097894"/>
              <a:gd name="connsiteY1" fmla="*/ 10447 h 6910878"/>
              <a:gd name="connsiteX2" fmla="*/ 8097894 w 8097894"/>
              <a:gd name="connsiteY2" fmla="*/ 6910878 h 6910878"/>
              <a:gd name="connsiteX3" fmla="*/ 3473775 w 8097894"/>
              <a:gd name="connsiteY3" fmla="*/ 6910877 h 6910878"/>
              <a:gd name="connsiteX4" fmla="*/ 0 w 8097894"/>
              <a:gd name="connsiteY4" fmla="*/ 2271625 h 6910878"/>
              <a:gd name="connsiteX5" fmla="*/ 1043898 w 8097894"/>
              <a:gd name="connsiteY5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2429877 w 7053996"/>
              <a:gd name="connsiteY3" fmla="*/ 6910877 h 6910878"/>
              <a:gd name="connsiteX4" fmla="*/ 0 w 7053996"/>
              <a:gd name="connsiteY4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5249796 w 7053996"/>
              <a:gd name="connsiteY3" fmla="*/ 6733897 h 6910878"/>
              <a:gd name="connsiteX4" fmla="*/ 0 w 7053996"/>
              <a:gd name="connsiteY4" fmla="*/ 0 h 6910878"/>
              <a:gd name="connsiteX0" fmla="*/ 0 w 7053996"/>
              <a:gd name="connsiteY0" fmla="*/ 0 h 6763394"/>
              <a:gd name="connsiteX1" fmla="*/ 7053996 w 7053996"/>
              <a:gd name="connsiteY1" fmla="*/ 10447 h 6763394"/>
              <a:gd name="connsiteX2" fmla="*/ 7053996 w 7053996"/>
              <a:gd name="connsiteY2" fmla="*/ 6763394 h 6763394"/>
              <a:gd name="connsiteX3" fmla="*/ 5249796 w 7053996"/>
              <a:gd name="connsiteY3" fmla="*/ 6733897 h 6763394"/>
              <a:gd name="connsiteX4" fmla="*/ 0 w 7053996"/>
              <a:gd name="connsiteY4" fmla="*/ 0 h 67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3996" h="6763394">
                <a:moveTo>
                  <a:pt x="0" y="0"/>
                </a:moveTo>
                <a:lnTo>
                  <a:pt x="7053996" y="10447"/>
                </a:lnTo>
                <a:lnTo>
                  <a:pt x="7053996" y="6763394"/>
                </a:lnTo>
                <a:lnTo>
                  <a:pt x="5249796" y="67338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EFFECT" descr="Right:  Plus Image 2">
            <a:extLst>
              <a:ext uri="{FF2B5EF4-FFF2-40B4-BE49-F238E27FC236}">
                <a16:creationId xmlns:a16="http://schemas.microsoft.com/office/drawing/2014/main" id="{556B76BA-7C2F-41A0-BFCC-083D329F5A77}"/>
              </a:ext>
            </a:extLst>
          </p:cNvPr>
          <p:cNvGrpSpPr/>
          <p:nvPr/>
        </p:nvGrpSpPr>
        <p:grpSpPr>
          <a:xfrm>
            <a:off x="651016" y="1117216"/>
            <a:ext cx="10698478" cy="4727220"/>
            <a:chOff x="991910" y="1568655"/>
            <a:chExt cx="10698478" cy="47272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F87300-177D-43D3-ADC3-2F749941CB1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88" name="Picture 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F7BBC-E9EB-4832-AE8D-9E5E8352E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9" name="Picture 8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F7BCDD-9A2D-40FD-959B-DC9A9834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0" name="Picture 8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4FAC33-0859-424A-9212-5CADD17CA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1" name="Picture 9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0FA2E9-EBD3-4FB5-96B1-98AE0EDC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2" name="Picture 9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A741D5-02C3-419B-ADBE-807CD4EDD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3" name="Picture 9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F306A97-B722-4E18-9C4D-88EB44D13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4" name="Picture 9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B199-7B1F-4A76-8063-44D910720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5" name="Picture 9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837C5A1-9EC9-4A93-8D40-B4531C5FF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6" name="Picture 9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F92F703-697A-44E5-85B1-80EA426D6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7" name="Picture 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92F118-56AA-47AE-9AB8-879F40A8D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C9C8A2-5435-414C-BCFD-BDAC9C92AAF2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78" name="Picture 7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E9412CC-5976-45D8-9596-78A8B942F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0710C1-C607-4D14-B44D-0119B3CB1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0" name="Picture 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207153-F37E-4CAE-9CCB-4773B01C3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1" name="Picture 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3053951-4197-4DF4-A6F3-B54BDDC71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32371F-06C0-4807-94D5-EF45887C8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3" name="Picture 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72DA68-EB5F-4F6C-9548-A1905FAE3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4" name="Picture 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50D1C51-74B5-4E23-833F-AA9DB0536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5" name="Picture 8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30E3574-252D-4055-895D-A06E134D5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6" name="Picture 8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C6C2BE5-9CFD-4F0D-86FA-12DE8977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7" name="Picture 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42C2584-BBE6-49A4-8E65-6D779DD4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875735-4043-427D-86FF-049E8725658B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68" name="Picture 6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23F635C-45FA-4EA1-8C06-B6A14A2B4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Picture 6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5FB888D-C61B-4F2E-8A15-52F19E35B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0" name="Picture 6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5D6AE7-1A10-4BBE-914A-61DD1EC43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Picture 7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6CDC2B-FC35-45E0-A114-B3DBFF77C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Picture 7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0D59A30-416C-42D9-A1FA-0BD989D6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Picture 7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31EEFB-493E-45CE-8224-63EBB7501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Picture 7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DC2210-7CBD-44F4-A9EF-96B65545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Picture 7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72DFE5-7CFE-4F7F-9A0A-7A63701B7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012103B-C2F9-4772-85F7-ED71AC5B9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7" name="Picture 7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0DC51BD-0096-467C-AE01-1078CBB82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A8E439-295A-4C82-950A-D712F486EC9F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58" name="Picture 5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646734-4456-4538-9082-48CF8B598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Picture 5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9D8CAB-7CA7-404E-99A2-29A87AE4F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0" name="Picture 5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FD00689-9FDC-41F5-992C-E7B6563B8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Picture 6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798C6EE-3DF6-48F9-88B6-508A46DC8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3DDA38-DF93-46BE-AA20-C5D489B55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Picture 6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46A057-E260-4F3A-B392-14044DF7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6AA8AC2-54DF-4C8A-8F09-269741CF4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Picture 6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CE721C9-2C7D-407A-AFDF-0684EE4DF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6" name="Picture 6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7BCA48-1B12-410C-9E0F-8E3CEA635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7" name="Picture 6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BBAFEAA-BFEC-43B3-8AD2-CF4759120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4936EE7-3FD0-4464-9205-1E284CC1798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48" name="Picture 4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9FAF046-694F-481D-90FC-D3821AFE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9" name="Picture 4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FD09F4-87C8-47F7-AD07-E43D9EFA0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0" name="Picture 4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CB92FB7-A1B7-4778-A71A-501BAF62A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1" name="Picture 5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45F2533-4DBE-4795-B7E1-75699A619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2" name="Picture 5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B43B390-2559-4CC6-9A01-5B8582DE8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3" name="Picture 5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4B6F4C6-FE0A-4070-8153-FEF89D5E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4" name="Picture 5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34E603F-29F4-4F75-9B1A-4EE09F454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5" name="Picture 5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4C8044-5BE1-4557-9300-9088AA071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6" name="Picture 5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B77111-C5A7-47E9-AAB7-158238F62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7" name="Picture 5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6D0E95A-B017-4A71-838D-C1CD2DED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44" name="FRAME">
            <a:extLst>
              <a:ext uri="{FF2B5EF4-FFF2-40B4-BE49-F238E27FC236}">
                <a16:creationId xmlns:a16="http://schemas.microsoft.com/office/drawing/2014/main" id="{7415C322-7C6C-4163-BFF6-FB7234DA61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F636E2-76DA-43AE-B6D1-4581FB9C8DFC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F661EA-3D25-4416-A1E4-A43C024FC323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3" name="CONTACT US">
            <a:extLst>
              <a:ext uri="{FF2B5EF4-FFF2-40B4-BE49-F238E27FC236}">
                <a16:creationId xmlns:a16="http://schemas.microsoft.com/office/drawing/2014/main" id="{7E6CADA7-ACD0-4272-A3E3-CDA2A1B07C8E}"/>
              </a:ext>
            </a:extLst>
          </p:cNvPr>
          <p:cNvSpPr txBox="1"/>
          <p:nvPr/>
        </p:nvSpPr>
        <p:spPr>
          <a:xfrm>
            <a:off x="1231691" y="3078913"/>
            <a:ext cx="26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6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CONTACT US</a:t>
            </a:r>
          </a:p>
        </p:txBody>
      </p:sp>
      <p:sp>
        <p:nvSpPr>
          <p:cNvPr id="114" name="CALL TO DAY">
            <a:extLst>
              <a:ext uri="{FF2B5EF4-FFF2-40B4-BE49-F238E27FC236}">
                <a16:creationId xmlns:a16="http://schemas.microsoft.com/office/drawing/2014/main" id="{50E9406B-4C8D-4691-B8CD-FC5A95FD7159}"/>
              </a:ext>
            </a:extLst>
          </p:cNvPr>
          <p:cNvSpPr txBox="1"/>
          <p:nvPr/>
        </p:nvSpPr>
        <p:spPr>
          <a:xfrm>
            <a:off x="2005751" y="3571355"/>
            <a:ext cx="2959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  <a:latin typeface="Raleway" panose="020B0003030101060003" pitchFamily="34" charset="0"/>
              </a:rPr>
              <a:t>GET IN TOUCH WITH US</a:t>
            </a:r>
            <a:r>
              <a:rPr lang="id-ID" sz="1400" dirty="0">
                <a:solidFill>
                  <a:srgbClr val="FFFF00"/>
                </a:solidFill>
                <a:latin typeface="Raleway" panose="020B0003030101060003" pitchFamily="34" charset="0"/>
              </a:rPr>
              <a:t> TO DAY</a:t>
            </a:r>
          </a:p>
        </p:txBody>
      </p:sp>
      <p:sp>
        <p:nvSpPr>
          <p:cNvPr id="103" name="TEXT DESCRIPTION">
            <a:extLst>
              <a:ext uri="{FF2B5EF4-FFF2-40B4-BE49-F238E27FC236}">
                <a16:creationId xmlns:a16="http://schemas.microsoft.com/office/drawing/2014/main" id="{03D0A57E-DB3F-4E6D-9F5B-1CFD7119F01A}"/>
              </a:ext>
            </a:extLst>
          </p:cNvPr>
          <p:cNvSpPr txBox="1"/>
          <p:nvPr/>
        </p:nvSpPr>
        <p:spPr>
          <a:xfrm>
            <a:off x="6433940" y="2010501"/>
            <a:ext cx="4355785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04" name="ICON">
            <a:extLst>
              <a:ext uri="{FF2B5EF4-FFF2-40B4-BE49-F238E27FC236}">
                <a16:creationId xmlns:a16="http://schemas.microsoft.com/office/drawing/2014/main" id="{B782A626-3FF5-408E-98DF-720718EDF6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38" y="3531514"/>
            <a:ext cx="321642" cy="328076"/>
          </a:xfrm>
          <a:prstGeom prst="rect">
            <a:avLst/>
          </a:prstGeom>
        </p:spPr>
      </p:pic>
      <p:pic>
        <p:nvPicPr>
          <p:cNvPr id="105" name="ICON">
            <a:extLst>
              <a:ext uri="{FF2B5EF4-FFF2-40B4-BE49-F238E27FC236}">
                <a16:creationId xmlns:a16="http://schemas.microsoft.com/office/drawing/2014/main" id="{8DB6787D-B916-4565-A9B5-8DECDF8CE3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40" y="4013267"/>
            <a:ext cx="360238" cy="289476"/>
          </a:xfrm>
          <a:prstGeom prst="rect">
            <a:avLst/>
          </a:prstGeom>
        </p:spPr>
      </p:pic>
      <p:pic>
        <p:nvPicPr>
          <p:cNvPr id="106" name="ICON">
            <a:extLst>
              <a:ext uri="{FF2B5EF4-FFF2-40B4-BE49-F238E27FC236}">
                <a16:creationId xmlns:a16="http://schemas.microsoft.com/office/drawing/2014/main" id="{B984B904-E029-41A9-9B10-0DAC5A6AD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03" y="4444928"/>
            <a:ext cx="257314" cy="385972"/>
          </a:xfrm>
          <a:prstGeom prst="rect">
            <a:avLst/>
          </a:prstGeom>
        </p:spPr>
      </p:pic>
      <p:pic>
        <p:nvPicPr>
          <p:cNvPr id="107" name="ICON">
            <a:extLst>
              <a:ext uri="{FF2B5EF4-FFF2-40B4-BE49-F238E27FC236}">
                <a16:creationId xmlns:a16="http://schemas.microsoft.com/office/drawing/2014/main" id="{B755F86B-1EFC-4295-8B9A-C991973406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444" y="4928197"/>
            <a:ext cx="321642" cy="392404"/>
          </a:xfrm>
          <a:prstGeom prst="rect">
            <a:avLst/>
          </a:prstGeom>
        </p:spPr>
      </p:pic>
      <p:sp>
        <p:nvSpPr>
          <p:cNvPr id="108" name="YOUR FACEBOOK">
            <a:extLst>
              <a:ext uri="{FF2B5EF4-FFF2-40B4-BE49-F238E27FC236}">
                <a16:creationId xmlns:a16="http://schemas.microsoft.com/office/drawing/2014/main" id="{2977DD1A-50E7-4852-8FE1-0314ADC5B74C}"/>
              </a:ext>
            </a:extLst>
          </p:cNvPr>
          <p:cNvSpPr txBox="1"/>
          <p:nvPr/>
        </p:nvSpPr>
        <p:spPr>
          <a:xfrm>
            <a:off x="6869389" y="3564702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Your Company Name</a:t>
            </a:r>
          </a:p>
        </p:txBody>
      </p:sp>
      <p:sp>
        <p:nvSpPr>
          <p:cNvPr id="109" name="YOUR TWITTER">
            <a:extLst>
              <a:ext uri="{FF2B5EF4-FFF2-40B4-BE49-F238E27FC236}">
                <a16:creationId xmlns:a16="http://schemas.microsoft.com/office/drawing/2014/main" id="{811A8B76-4371-468A-B193-9377DD7590E9}"/>
              </a:ext>
            </a:extLst>
          </p:cNvPr>
          <p:cNvSpPr txBox="1"/>
          <p:nvPr/>
        </p:nvSpPr>
        <p:spPr>
          <a:xfrm>
            <a:off x="6869389" y="4009120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@Your Company Name</a:t>
            </a:r>
          </a:p>
        </p:txBody>
      </p:sp>
      <p:sp>
        <p:nvSpPr>
          <p:cNvPr id="112" name="YOU ADDRESS">
            <a:extLst>
              <a:ext uri="{FF2B5EF4-FFF2-40B4-BE49-F238E27FC236}">
                <a16:creationId xmlns:a16="http://schemas.microsoft.com/office/drawing/2014/main" id="{F85553D0-D000-4A3B-BCC6-94609ADA9A81}"/>
              </a:ext>
            </a:extLst>
          </p:cNvPr>
          <p:cNvSpPr txBox="1"/>
          <p:nvPr/>
        </p:nvSpPr>
        <p:spPr>
          <a:xfrm>
            <a:off x="6869389" y="4430832"/>
            <a:ext cx="340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Your Company Street 123, Postal Code 101110, Country</a:t>
            </a:r>
          </a:p>
        </p:txBody>
      </p:sp>
      <p:sp>
        <p:nvSpPr>
          <p:cNvPr id="121" name="(0331) 123 – 456 -789">
            <a:extLst>
              <a:ext uri="{FF2B5EF4-FFF2-40B4-BE49-F238E27FC236}">
                <a16:creationId xmlns:a16="http://schemas.microsoft.com/office/drawing/2014/main" id="{78A738C6-39EF-4D7F-8597-F407E664B68C}"/>
              </a:ext>
            </a:extLst>
          </p:cNvPr>
          <p:cNvSpPr txBox="1"/>
          <p:nvPr/>
        </p:nvSpPr>
        <p:spPr>
          <a:xfrm>
            <a:off x="6869389" y="4984996"/>
            <a:ext cx="3407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Raleway" panose="020B0003030101060003" pitchFamily="34" charset="0"/>
              </a:rPr>
              <a:t>(0331) 123 – 456 -789</a:t>
            </a:r>
          </a:p>
        </p:txBody>
      </p:sp>
    </p:spTree>
    <p:extLst>
      <p:ext uri="{BB962C8B-B14F-4D97-AF65-F5344CB8AC3E}">
        <p14:creationId xmlns:p14="http://schemas.microsoft.com/office/powerpoint/2010/main" val="37461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84753 -3.33333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7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85 -0.00787 L 1.03099 0.00834 " pathEditMode="relative" rAng="0" ptsTypes="AA">
                                      <p:cBhvr>
                                        <p:cTn id="10" dur="1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8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0.78516 1.48148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78268 0.00208 L -1.12838 0.00208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" dur="28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78516 -1.48148E-6 " pathEditMode="relative" rAng="0" ptsTypes="AA">
                                      <p:cBhvr>
                                        <p:cTn id="18" dur="1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78268 0.00208 L -1.12839 0.00208 " pathEditMode="relative" rAng="0" ptsTypes="AA">
                                      <p:cBhvr>
                                        <p:cTn id="20" dur="1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66667E-6 -7.40741E-7 L 0.07266 -7.40741E-7 " pathEditMode="relative" rAng="0" ptsTypes="AA">
                                      <p:cBhvr>
                                        <p:cTn id="26" dur="19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8" grpId="0" animBg="1"/>
      <p:bldP spid="38" grpId="1" animBg="1"/>
      <p:bldP spid="99" grpId="0" animBg="1"/>
      <p:bldP spid="99" grpId="1" animBg="1"/>
      <p:bldP spid="113" grpId="0"/>
      <p:bldP spid="113" grpId="1"/>
      <p:bldP spid="114" grpId="0"/>
      <p:bldP spid="103" grpId="0"/>
      <p:bldP spid="108" grpId="0"/>
      <p:bldP spid="109" grpId="0"/>
      <p:bldP spid="112" grpId="0"/>
      <p:bldP spid="1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238FA0EF-4996-4053-AB79-C587A38E0D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67" b="12467"/>
          <a:stretch>
            <a:fillRect/>
          </a:stretch>
        </p:blipFill>
        <p:spPr/>
      </p:pic>
      <p:sp>
        <p:nvSpPr>
          <p:cNvPr id="13" name="FILTER">
            <a:extLst>
              <a:ext uri="{FF2B5EF4-FFF2-40B4-BE49-F238E27FC236}">
                <a16:creationId xmlns:a16="http://schemas.microsoft.com/office/drawing/2014/main" id="{ECF22676-9384-4069-BDE8-4370314A2064}"/>
              </a:ext>
            </a:extLst>
          </p:cNvPr>
          <p:cNvSpPr/>
          <p:nvPr/>
        </p:nvSpPr>
        <p:spPr>
          <a:xfrm>
            <a:off x="-2831691" y="-1592826"/>
            <a:ext cx="17855382" cy="1004365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SCRATCHES">
            <a:extLst>
              <a:ext uri="{FF2B5EF4-FFF2-40B4-BE49-F238E27FC236}">
                <a16:creationId xmlns:a16="http://schemas.microsoft.com/office/drawing/2014/main" id="{F27BE1AD-21FF-4DC2-8DD0-07FDA533B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ROW YOUR BUSINESS">
            <a:extLst>
              <a:ext uri="{FF2B5EF4-FFF2-40B4-BE49-F238E27FC236}">
                <a16:creationId xmlns:a16="http://schemas.microsoft.com/office/drawing/2014/main" id="{E08D7CDC-6041-4E6C-AB7B-0DC921377C1B}"/>
              </a:ext>
            </a:extLst>
          </p:cNvPr>
          <p:cNvSpPr txBox="1"/>
          <p:nvPr/>
        </p:nvSpPr>
        <p:spPr>
          <a:xfrm>
            <a:off x="2933898" y="2551837"/>
            <a:ext cx="63242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spc="600" dirty="0">
                <a:solidFill>
                  <a:schemeClr val="bg1"/>
                </a:solidFill>
                <a:latin typeface="Raleway" panose="020B0003030101060003" pitchFamily="34" charset="0"/>
              </a:rPr>
              <a:t>GROW YOUR</a:t>
            </a:r>
          </a:p>
          <a:p>
            <a:pPr algn="ctr"/>
            <a:r>
              <a:rPr lang="id-ID" sz="7200" b="1" spc="600" dirty="0">
                <a:solidFill>
                  <a:schemeClr val="bg1"/>
                </a:solidFill>
                <a:latin typeface="Raleway" panose="020B0003030101060003" pitchFamily="34" charset="0"/>
              </a:rPr>
              <a:t>BUSINESS</a:t>
            </a:r>
            <a:endParaRPr lang="id-ID" sz="7200" spc="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" name="TRANSITIONS">
            <a:extLst>
              <a:ext uri="{FF2B5EF4-FFF2-40B4-BE49-F238E27FC236}">
                <a16:creationId xmlns:a16="http://schemas.microsoft.com/office/drawing/2014/main" id="{D592762D-8E39-4EC9-9564-15AB002A2A30}"/>
              </a:ext>
            </a:extLst>
          </p:cNvPr>
          <p:cNvSpPr/>
          <p:nvPr/>
        </p:nvSpPr>
        <p:spPr>
          <a:xfrm>
            <a:off x="-2831691" y="-1592826"/>
            <a:ext cx="17855382" cy="10043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FRAME">
            <a:extLst>
              <a:ext uri="{FF2B5EF4-FFF2-40B4-BE49-F238E27FC236}">
                <a16:creationId xmlns:a16="http://schemas.microsoft.com/office/drawing/2014/main" id="{AE17FB4F-E99A-4772-84D5-A8D25FBF7AC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70AF2-2530-4299-B2D4-995152E305B2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E9F776-C65E-4F02-9DDE-68513ED1DE8E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8575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" descr="A view of a city with tall buildings in the background&#10;&#10;Description generated with very high confidence">
            <a:extLst>
              <a:ext uri="{FF2B5EF4-FFF2-40B4-BE49-F238E27FC236}">
                <a16:creationId xmlns:a16="http://schemas.microsoft.com/office/drawing/2014/main" id="{299B2279-751C-4545-8427-52C73EDC6E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20" b="7420"/>
          <a:stretch>
            <a:fillRect/>
          </a:stretch>
        </p:blipFill>
        <p:spPr/>
      </p:pic>
      <p:sp>
        <p:nvSpPr>
          <p:cNvPr id="13" name="PLUS EFFECT">
            <a:extLst>
              <a:ext uri="{FF2B5EF4-FFF2-40B4-BE49-F238E27FC236}">
                <a16:creationId xmlns:a16="http://schemas.microsoft.com/office/drawing/2014/main" id="{ECF22676-9384-4069-BDE8-4370314A2064}"/>
              </a:ext>
            </a:extLst>
          </p:cNvPr>
          <p:cNvSpPr/>
          <p:nvPr/>
        </p:nvSpPr>
        <p:spPr>
          <a:xfrm>
            <a:off x="-2831691" y="-1592826"/>
            <a:ext cx="17855382" cy="1004365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6" name="SCRATCHES">
            <a:extLst>
              <a:ext uri="{FF2B5EF4-FFF2-40B4-BE49-F238E27FC236}">
                <a16:creationId xmlns:a16="http://schemas.microsoft.com/office/drawing/2014/main" id="{89C1340D-2DBB-45FF-B71E-177955D80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USING LEVIDIO CINEMAGIC">
            <a:extLst>
              <a:ext uri="{FF2B5EF4-FFF2-40B4-BE49-F238E27FC236}">
                <a16:creationId xmlns:a16="http://schemas.microsoft.com/office/drawing/2014/main" id="{DD45372F-63B4-4D82-9913-3E54CFBB1A43}"/>
              </a:ext>
            </a:extLst>
          </p:cNvPr>
          <p:cNvSpPr txBox="1"/>
          <p:nvPr/>
        </p:nvSpPr>
        <p:spPr>
          <a:xfrm>
            <a:off x="1779639" y="2551837"/>
            <a:ext cx="86327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b="1" spc="600" dirty="0">
                <a:solidFill>
                  <a:schemeClr val="bg1"/>
                </a:solidFill>
                <a:latin typeface="Raleway" panose="020B0003030101060003" pitchFamily="34" charset="0"/>
              </a:rPr>
              <a:t>USING</a:t>
            </a:r>
            <a:br>
              <a:rPr lang="id-ID" sz="5400" spc="600" dirty="0">
                <a:solidFill>
                  <a:schemeClr val="bg1"/>
                </a:solidFill>
                <a:latin typeface="Raleway" panose="020B0003030101060003" pitchFamily="34" charset="0"/>
              </a:rPr>
            </a:br>
            <a:r>
              <a:rPr lang="id-ID" sz="5400" spc="600" dirty="0">
                <a:solidFill>
                  <a:schemeClr val="bg1"/>
                </a:solidFill>
                <a:latin typeface="Raleway" panose="020B0003030101060003" pitchFamily="34" charset="0"/>
              </a:rPr>
              <a:t>LEVIDIO CINEMAGIC</a:t>
            </a:r>
            <a:endParaRPr lang="id-ID" sz="5400" b="1" spc="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" name="TRANSITIONS">
            <a:extLst>
              <a:ext uri="{FF2B5EF4-FFF2-40B4-BE49-F238E27FC236}">
                <a16:creationId xmlns:a16="http://schemas.microsoft.com/office/drawing/2014/main" id="{14E66921-9B05-41D1-AB75-32583A31EBDC}"/>
              </a:ext>
            </a:extLst>
          </p:cNvPr>
          <p:cNvSpPr/>
          <p:nvPr/>
        </p:nvSpPr>
        <p:spPr>
          <a:xfrm>
            <a:off x="-2831691" y="-1592826"/>
            <a:ext cx="17855382" cy="10043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3" name="FRAME">
            <a:extLst>
              <a:ext uri="{FF2B5EF4-FFF2-40B4-BE49-F238E27FC236}">
                <a16:creationId xmlns:a16="http://schemas.microsoft.com/office/drawing/2014/main" id="{B7412AA1-B9BD-4F3F-9F5C-38349E3E30C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820DB4-3B6A-4EDF-B922-E8E1684E0381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CEFBD1-BA0F-4571-B05E-4F4571AE83CF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87589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600" fill="hold"/>
                                        <p:tgtEl>
                                          <p:spTgt spid="18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19" grpId="0" animBg="1"/>
      <p:bldP spid="1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RAME">
            <a:extLst>
              <a:ext uri="{FF2B5EF4-FFF2-40B4-BE49-F238E27FC236}">
                <a16:creationId xmlns:a16="http://schemas.microsoft.com/office/drawing/2014/main" id="{D24D10AD-D783-47BD-A89E-9B17E5D14A9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AEF64D-7A74-4E5D-86C4-B80B143E4161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8CB5F9-B15F-4AEF-A6B0-D05643A42CFC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7" name="LOGO COMPANY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79A85EDF-841B-4587-B657-E0473F780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47" y="3030428"/>
            <a:ext cx="3323306" cy="7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" descr="A view of a city with tall buildings in the background&#10;&#10;Description generated with very high confidence">
            <a:extLst>
              <a:ext uri="{FF2B5EF4-FFF2-40B4-BE49-F238E27FC236}">
                <a16:creationId xmlns:a16="http://schemas.microsoft.com/office/drawing/2014/main" id="{299B2279-751C-4545-8427-52C73EDC6E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20" b="7420"/>
          <a:stretch>
            <a:fillRect/>
          </a:stretch>
        </p:blipFill>
        <p:spPr/>
      </p:pic>
      <p:sp>
        <p:nvSpPr>
          <p:cNvPr id="13" name="FILTER">
            <a:extLst>
              <a:ext uri="{FF2B5EF4-FFF2-40B4-BE49-F238E27FC236}">
                <a16:creationId xmlns:a16="http://schemas.microsoft.com/office/drawing/2014/main" id="{ECF22676-9384-4069-BDE8-4370314A2064}"/>
              </a:ext>
            </a:extLst>
          </p:cNvPr>
          <p:cNvSpPr/>
          <p:nvPr/>
        </p:nvSpPr>
        <p:spPr>
          <a:xfrm>
            <a:off x="-2831691" y="-1592826"/>
            <a:ext cx="17855382" cy="1004365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6" name="SCRATCHES">
            <a:extLst>
              <a:ext uri="{FF2B5EF4-FFF2-40B4-BE49-F238E27FC236}">
                <a16:creationId xmlns:a16="http://schemas.microsoft.com/office/drawing/2014/main" id="{89C1340D-2DBB-45FF-B71E-177955D80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CORPORATE PRESENTATION">
            <a:extLst>
              <a:ext uri="{FF2B5EF4-FFF2-40B4-BE49-F238E27FC236}">
                <a16:creationId xmlns:a16="http://schemas.microsoft.com/office/drawing/2014/main" id="{DD45372F-63B4-4D82-9913-3E54CFBB1A43}"/>
              </a:ext>
            </a:extLst>
          </p:cNvPr>
          <p:cNvSpPr txBox="1"/>
          <p:nvPr/>
        </p:nvSpPr>
        <p:spPr>
          <a:xfrm>
            <a:off x="2933898" y="2551837"/>
            <a:ext cx="6324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spc="600" dirty="0">
                <a:solidFill>
                  <a:schemeClr val="bg1"/>
                </a:solidFill>
                <a:latin typeface="Raleway" panose="020B0003030101060003" pitchFamily="34" charset="0"/>
              </a:rPr>
              <a:t>CORPORATE </a:t>
            </a:r>
            <a:r>
              <a:rPr lang="id-ID" sz="5400" b="1" spc="600" dirty="0">
                <a:solidFill>
                  <a:schemeClr val="bg1"/>
                </a:solidFill>
                <a:latin typeface="Raleway" panose="020B0003030101060003" pitchFamily="34" charset="0"/>
              </a:rPr>
              <a:t>PRESNTATIONS</a:t>
            </a:r>
          </a:p>
        </p:txBody>
      </p:sp>
      <p:sp>
        <p:nvSpPr>
          <p:cNvPr id="19" name="TRANSITIONS">
            <a:extLst>
              <a:ext uri="{FF2B5EF4-FFF2-40B4-BE49-F238E27FC236}">
                <a16:creationId xmlns:a16="http://schemas.microsoft.com/office/drawing/2014/main" id="{14E66921-9B05-41D1-AB75-32583A31EBDC}"/>
              </a:ext>
            </a:extLst>
          </p:cNvPr>
          <p:cNvSpPr/>
          <p:nvPr/>
        </p:nvSpPr>
        <p:spPr>
          <a:xfrm>
            <a:off x="-2831691" y="-1592826"/>
            <a:ext cx="17855382" cy="10043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3" name="FRAME">
            <a:extLst>
              <a:ext uri="{FF2B5EF4-FFF2-40B4-BE49-F238E27FC236}">
                <a16:creationId xmlns:a16="http://schemas.microsoft.com/office/drawing/2014/main" id="{B7412AA1-B9BD-4F3F-9F5C-38349E3E30C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820DB4-3B6A-4EDF-B922-E8E1684E0381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CEFBD1-BA0F-4571-B05E-4F4571AE83CF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8552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300" fill="hold"/>
                                        <p:tgtEl>
                                          <p:spTgt spid="18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200" fill="hold"/>
                                        <p:tgtEl>
                                          <p:spTgt spid="2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" descr="A close up of a busy city street&#10;&#10;Description generated with very high confidence">
            <a:extLst>
              <a:ext uri="{FF2B5EF4-FFF2-40B4-BE49-F238E27FC236}">
                <a16:creationId xmlns:a16="http://schemas.microsoft.com/office/drawing/2014/main" id="{84E169BC-148B-434D-8ADB-541FD46234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PICTURE PLACEHOLDER" descr="A close up of a busy city street&#10;&#10;Description generated with very high confidence">
            <a:extLst>
              <a:ext uri="{FF2B5EF4-FFF2-40B4-BE49-F238E27FC236}">
                <a16:creationId xmlns:a16="http://schemas.microsoft.com/office/drawing/2014/main" id="{0E2371E7-4B48-4DE3-91D1-9C733C2C2D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5" name="PICTURE PLACEHOLDER" descr="A close up of a busy city street&#10;&#10;Description generated with very high confidence">
            <a:extLst>
              <a:ext uri="{FF2B5EF4-FFF2-40B4-BE49-F238E27FC236}">
                <a16:creationId xmlns:a16="http://schemas.microsoft.com/office/drawing/2014/main" id="{F4290D7C-20FC-4910-B593-C2C56E3859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FILTER">
            <a:extLst>
              <a:ext uri="{FF2B5EF4-FFF2-40B4-BE49-F238E27FC236}">
                <a16:creationId xmlns:a16="http://schemas.microsoft.com/office/drawing/2014/main" id="{41B86728-0953-484F-8689-ED261728D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SCRATCHES">
            <a:extLst>
              <a:ext uri="{FF2B5EF4-FFF2-40B4-BE49-F238E27FC236}">
                <a16:creationId xmlns:a16="http://schemas.microsoft.com/office/drawing/2014/main" id="{C573F8E4-8E5E-4E22-A814-5993DB615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SHAPE LAYER">
            <a:extLst>
              <a:ext uri="{FF2B5EF4-FFF2-40B4-BE49-F238E27FC236}">
                <a16:creationId xmlns:a16="http://schemas.microsoft.com/office/drawing/2014/main" id="{5370AF1F-CEE9-4B32-BD67-E87851643988}"/>
              </a:ext>
            </a:extLst>
          </p:cNvPr>
          <p:cNvSpPr/>
          <p:nvPr/>
        </p:nvSpPr>
        <p:spPr>
          <a:xfrm flipH="1">
            <a:off x="8420100" y="3774739"/>
            <a:ext cx="3765186" cy="2553402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SHAPE LAYER">
            <a:extLst>
              <a:ext uri="{FF2B5EF4-FFF2-40B4-BE49-F238E27FC236}">
                <a16:creationId xmlns:a16="http://schemas.microsoft.com/office/drawing/2014/main" id="{C4C82CFC-7DA6-4844-9893-4E26C7C14BCA}"/>
              </a:ext>
            </a:extLst>
          </p:cNvPr>
          <p:cNvSpPr/>
          <p:nvPr/>
        </p:nvSpPr>
        <p:spPr>
          <a:xfrm flipH="1">
            <a:off x="8604876" y="3809808"/>
            <a:ext cx="3765186" cy="2553402"/>
          </a:xfrm>
          <a:prstGeom prst="rtTriangle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LOGO COMPANY">
            <a:extLst>
              <a:ext uri="{FF2B5EF4-FFF2-40B4-BE49-F238E27FC236}">
                <a16:creationId xmlns:a16="http://schemas.microsoft.com/office/drawing/2014/main" id="{E9D90CBA-24F0-4B63-A341-D5E9B2E1C1BB}"/>
              </a:ext>
            </a:extLst>
          </p:cNvPr>
          <p:cNvGrpSpPr/>
          <p:nvPr/>
        </p:nvGrpSpPr>
        <p:grpSpPr>
          <a:xfrm>
            <a:off x="10302693" y="5086509"/>
            <a:ext cx="1620957" cy="864259"/>
            <a:chOff x="10258976" y="5616369"/>
            <a:chExt cx="1620957" cy="864259"/>
          </a:xfrm>
        </p:grpSpPr>
        <p:pic>
          <p:nvPicPr>
            <p:cNvPr id="16" name="Picture 15" descr="A picture containing mollusk&#10;&#10;Description generated with high confidence">
              <a:extLst>
                <a:ext uri="{FF2B5EF4-FFF2-40B4-BE49-F238E27FC236}">
                  <a16:creationId xmlns:a16="http://schemas.microsoft.com/office/drawing/2014/main" id="{F96D7B1D-C64D-4081-9CA4-0ED0A34B1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4161" y="5616369"/>
              <a:ext cx="530587" cy="486888"/>
            </a:xfrm>
            <a:prstGeom prst="rect">
              <a:avLst/>
            </a:prstGeom>
          </p:spPr>
        </p:pic>
        <p:sp>
          <p:nvSpPr>
            <p:cNvPr id="17" name="COMPANY NAME">
              <a:extLst>
                <a:ext uri="{FF2B5EF4-FFF2-40B4-BE49-F238E27FC236}">
                  <a16:creationId xmlns:a16="http://schemas.microsoft.com/office/drawing/2014/main" id="{52B66A8C-1398-49C9-9AAA-FA92EBAFC168}"/>
                </a:ext>
              </a:extLst>
            </p:cNvPr>
            <p:cNvSpPr txBox="1"/>
            <p:nvPr/>
          </p:nvSpPr>
          <p:spPr>
            <a:xfrm>
              <a:off x="10258976" y="6142074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600" b="1" spc="-150" dirty="0">
                  <a:solidFill>
                    <a:schemeClr val="bg1"/>
                  </a:solidFill>
                  <a:latin typeface="Raleway" panose="020B0003030101060003" pitchFamily="34" charset="0"/>
                </a:rPr>
                <a:t>COMPANY NAME</a:t>
              </a:r>
            </a:p>
          </p:txBody>
        </p:sp>
      </p:grpSp>
      <p:grpSp>
        <p:nvGrpSpPr>
          <p:cNvPr id="51" name="PLUS EFFECT" descr="Right:  Plus Image 2">
            <a:extLst>
              <a:ext uri="{FF2B5EF4-FFF2-40B4-BE49-F238E27FC236}">
                <a16:creationId xmlns:a16="http://schemas.microsoft.com/office/drawing/2014/main" id="{ED707A74-7152-4376-80DE-38B4C3BFB8ED}"/>
              </a:ext>
            </a:extLst>
          </p:cNvPr>
          <p:cNvGrpSpPr/>
          <p:nvPr/>
        </p:nvGrpSpPr>
        <p:grpSpPr>
          <a:xfrm>
            <a:off x="651016" y="1117216"/>
            <a:ext cx="10698478" cy="4727220"/>
            <a:chOff x="991910" y="1568655"/>
            <a:chExt cx="10698478" cy="472722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EFBBDF8-669A-4031-ABEE-D96ACBB4D111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97" name="Picture 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D00761E-6167-4553-A2E5-D7605762A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8" name="Picture 9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50C27CD-2F25-42E6-87AB-335B4B3F4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9" name="Picture 9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5484DF-160C-4CEE-AE42-6ABBEA597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0" name="Picture 9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D51E411-28F0-4511-81BB-B9EDA2CF2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1" name="Picture 10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7F26AFD-C524-4AD5-9FA7-FA8A7BE46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2" name="Picture 10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30D2CED-9814-45FE-BC28-AC4D18DF6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3" name="Picture 10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8FAA383-79D3-44BB-ABA0-EEF1E4812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4" name="Picture 10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69DD731-BDB1-4EC8-9960-D39ED4310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5" name="Picture 10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DD03F5A-3DBE-44F4-9A97-81BD2B02F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106" name="Picture 10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5475DA6-6B3F-4BBC-8FA0-F0D25C00C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4930D01-CD53-48CD-871F-4A58DD6E1443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87" name="Picture 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F98C727-740C-44B3-8FF6-DAE089EA4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8" name="Picture 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A3BA8F2-E78C-46CE-AD20-B830689E9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9" name="Picture 8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9B87CD3-A377-41E9-8511-C3E71DBC2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0" name="Picture 8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DEB5293-ECF6-486D-9508-A33358AE8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1" name="Picture 9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F64A5C3-C8FA-4EF5-84D9-D1314A032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2" name="Picture 9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BF2E80E-357F-4EC1-99DD-880BBEFC6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3" name="Picture 9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91D46A4-C8CB-40D9-AE1A-EEF36E7EC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4" name="Picture 9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8F7D39D-D6DF-4A00-AB3A-8D761EB18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5" name="Picture 9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6CD378D-35B8-4E83-AA53-B8F629172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6" name="Picture 9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5BD1231-8A8A-4B10-B502-F5DF8D3E5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92F5E53-1389-4301-A5DA-89FBFF0E094A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77" name="Picture 7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78F4867-B8FF-4422-A9DF-2E815ABDF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8" name="Picture 7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0940A38-7FAD-4D8D-922A-5BEE44360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F168DA4-C3EF-449C-A9CA-27F8F3265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0" name="Picture 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379EFFC-C4F5-4DDA-B8C2-B29F61B75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1" name="Picture 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32144A5-1300-4672-BE64-3CFAF7EEC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A5F30C7-0D71-46E7-ABCC-5C0D64BAC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3" name="Picture 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024491-D8CC-4E37-A4B9-617E484FF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4" name="Picture 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F3D0D01-F699-46D1-A968-C48583F8B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5" name="Picture 8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996D3E4-28B4-4ECF-98E1-A1EA91B22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6" name="Picture 8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24E0D3E-436D-45A8-AA31-4A2AF41F4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92FF63C-AD0E-46C2-BC53-8985702E15DE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67" name="Picture 6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9ACD65C-8BA2-4399-B075-C2E9362DC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8" name="Picture 6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08852C0-9E83-440E-AD7A-3117A778F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Picture 6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02CA040-74B5-47D9-9E73-549E71ED1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0" name="Picture 6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F9344A7-522D-498B-895C-756C6660B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Picture 7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879B01-2743-4388-A3BF-5A911243B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Picture 7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3087CB6-F005-4F20-8E14-D7DB186FD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Picture 7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26E47F4-6E6C-4BE4-A3CD-72C841CDB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Picture 7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ED1FBAD-0855-4B48-AD41-BA108B2D7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Picture 7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230D340-2F1A-4605-ADA4-097F7E8FB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475B66A-CF35-4512-AC72-917C71DFE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56E1A6-CEFD-4C29-A959-F2FCF0DDE272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57" name="Picture 5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E180AB2-E9AC-4429-BBF2-42584DEB3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8" name="Picture 5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13B66A4-9B9F-4681-8CE0-E6C2868A3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Picture 5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9F662CD-EAE6-4D3C-979E-B5F198639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0" name="Picture 5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80403E5-89AB-4F3E-B32A-A2E8C0261B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Picture 6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1360BF3-A9E0-4B82-858C-9AD75CF8A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9D994EA-EE4B-420F-BD8C-7BC86FDCA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Picture 6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805EEB3-9DA5-4A40-9C47-FE1DA01ED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42FAAB-0541-4DB4-9091-2CFD6343F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Picture 6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606148C-40F8-4528-8E2E-F791345AA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6" name="Picture 6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59A6349-D2B1-4840-B0CC-77A0C8889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44" name="FRAME">
            <a:extLst>
              <a:ext uri="{FF2B5EF4-FFF2-40B4-BE49-F238E27FC236}">
                <a16:creationId xmlns:a16="http://schemas.microsoft.com/office/drawing/2014/main" id="{7415C322-7C6C-4163-BFF6-FB7234DA61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F636E2-76DA-43AE-B6D1-4581FB9C8DFC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F661EA-3D25-4416-A1E4-A43C024FC323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MODERN">
            <a:extLst>
              <a:ext uri="{FF2B5EF4-FFF2-40B4-BE49-F238E27FC236}">
                <a16:creationId xmlns:a16="http://schemas.microsoft.com/office/drawing/2014/main" id="{4080C614-8EC6-4554-9274-9B4B9B6080EB}"/>
              </a:ext>
            </a:extLst>
          </p:cNvPr>
          <p:cNvSpPr txBox="1"/>
          <p:nvPr/>
        </p:nvSpPr>
        <p:spPr>
          <a:xfrm>
            <a:off x="825500" y="4368800"/>
            <a:ext cx="3207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54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MODERN</a:t>
            </a:r>
          </a:p>
        </p:txBody>
      </p:sp>
      <p:sp>
        <p:nvSpPr>
          <p:cNvPr id="14" name="PRESENTATION">
            <a:extLst>
              <a:ext uri="{FF2B5EF4-FFF2-40B4-BE49-F238E27FC236}">
                <a16:creationId xmlns:a16="http://schemas.microsoft.com/office/drawing/2014/main" id="{5C1697B3-2749-4995-B1B2-04CC42D25C31}"/>
              </a:ext>
            </a:extLst>
          </p:cNvPr>
          <p:cNvSpPr txBox="1"/>
          <p:nvPr/>
        </p:nvSpPr>
        <p:spPr>
          <a:xfrm>
            <a:off x="1023944" y="4984750"/>
            <a:ext cx="382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spc="600" dirty="0">
                <a:solidFill>
                  <a:srgbClr val="FFFF00"/>
                </a:solidFill>
                <a:latin typeface="Raleway" panose="020B0003030101060003" pitchFamily="34" charset="0"/>
              </a:rPr>
              <a:t>PRESENTATION</a:t>
            </a:r>
          </a:p>
        </p:txBody>
      </p:sp>
      <p:sp>
        <p:nvSpPr>
          <p:cNvPr id="50" name="TEXT DESCRIPTION">
            <a:extLst>
              <a:ext uri="{FF2B5EF4-FFF2-40B4-BE49-F238E27FC236}">
                <a16:creationId xmlns:a16="http://schemas.microsoft.com/office/drawing/2014/main" id="{38574A74-7705-47BF-BDFD-402A3C683FC5}"/>
              </a:ext>
            </a:extLst>
          </p:cNvPr>
          <p:cNvSpPr txBox="1"/>
          <p:nvPr/>
        </p:nvSpPr>
        <p:spPr>
          <a:xfrm>
            <a:off x="7427727" y="1557128"/>
            <a:ext cx="3420151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</a:t>
            </a:r>
            <a:r>
              <a:rPr lang="id-ID" sz="1000" dirty="0">
                <a:solidFill>
                  <a:schemeClr val="bg1"/>
                </a:solidFill>
                <a:latin typeface="Raleway" panose="020B0003030101060003" pitchFamily="34" charset="0"/>
              </a:rPr>
              <a:t>purus lectus malesuada libero, sit amet commodo magna eros quis urna.</a:t>
            </a:r>
            <a:endParaRPr lang="id-ID" sz="105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9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25E-6 1.85185E-6 L 0.07266 1.85185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32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2" dur="28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13" grpId="0"/>
      <p:bldP spid="13" grpId="1"/>
      <p:bldP spid="14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" descr="A tree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263C22B8-246D-4DD9-B63D-73CF9269C9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" descr="A tree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ADC724DE-95FD-4DB5-8761-758F20F868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" descr="A tree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03BE56EB-6DFD-4E2F-A885-FB67613CBAE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19" name="FILTER">
            <a:extLst>
              <a:ext uri="{FF2B5EF4-FFF2-40B4-BE49-F238E27FC236}">
                <a16:creationId xmlns:a16="http://schemas.microsoft.com/office/drawing/2014/main" id="{41B86728-0953-484F-8689-ED261728D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SCRATCHES">
            <a:extLst>
              <a:ext uri="{FF2B5EF4-FFF2-40B4-BE49-F238E27FC236}">
                <a16:creationId xmlns:a16="http://schemas.microsoft.com/office/drawing/2014/main" id="{C573F8E4-8E5E-4E22-A814-5993DB615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RANSITIONS">
            <a:extLst>
              <a:ext uri="{FF2B5EF4-FFF2-40B4-BE49-F238E27FC236}">
                <a16:creationId xmlns:a16="http://schemas.microsoft.com/office/drawing/2014/main" id="{CFCB7A47-D6F9-4D6D-90EB-0336FAC0EC64}"/>
              </a:ext>
            </a:extLst>
          </p:cNvPr>
          <p:cNvSpPr/>
          <p:nvPr/>
        </p:nvSpPr>
        <p:spPr>
          <a:xfrm>
            <a:off x="-499330" y="-78417"/>
            <a:ext cx="14189321" cy="6900431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700" h="6900431">
                <a:moveTo>
                  <a:pt x="4210050" y="19050"/>
                </a:moveTo>
                <a:lnTo>
                  <a:pt x="7886700" y="0"/>
                </a:lnTo>
                <a:lnTo>
                  <a:pt x="7886700" y="6900431"/>
                </a:lnTo>
                <a:lnTo>
                  <a:pt x="0" y="6900431"/>
                </a:lnTo>
                <a:lnTo>
                  <a:pt x="4210050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RANSITIONS">
            <a:extLst>
              <a:ext uri="{FF2B5EF4-FFF2-40B4-BE49-F238E27FC236}">
                <a16:creationId xmlns:a16="http://schemas.microsoft.com/office/drawing/2014/main" id="{8E71230E-A211-493F-959C-44E6B5BB6515}"/>
              </a:ext>
            </a:extLst>
          </p:cNvPr>
          <p:cNvSpPr/>
          <p:nvPr/>
        </p:nvSpPr>
        <p:spPr>
          <a:xfrm flipH="1">
            <a:off x="-499330" y="-78417"/>
            <a:ext cx="14189321" cy="6900431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700" h="6900431">
                <a:moveTo>
                  <a:pt x="4210050" y="19050"/>
                </a:moveTo>
                <a:lnTo>
                  <a:pt x="7886700" y="0"/>
                </a:lnTo>
                <a:lnTo>
                  <a:pt x="7886700" y="6900431"/>
                </a:lnTo>
                <a:lnTo>
                  <a:pt x="0" y="6900431"/>
                </a:lnTo>
                <a:lnTo>
                  <a:pt x="4210050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EFFECT" descr="Right:  Plus Image 2">
            <a:extLst>
              <a:ext uri="{FF2B5EF4-FFF2-40B4-BE49-F238E27FC236}">
                <a16:creationId xmlns:a16="http://schemas.microsoft.com/office/drawing/2014/main" id="{556B76BA-7C2F-41A0-BFCC-083D329F5A77}"/>
              </a:ext>
            </a:extLst>
          </p:cNvPr>
          <p:cNvGrpSpPr/>
          <p:nvPr/>
        </p:nvGrpSpPr>
        <p:grpSpPr>
          <a:xfrm>
            <a:off x="651016" y="1117216"/>
            <a:ext cx="10698478" cy="4727220"/>
            <a:chOff x="991910" y="1568655"/>
            <a:chExt cx="10698478" cy="47272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F87300-177D-43D3-ADC3-2F749941CB1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88" name="Picture 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F7BBC-E9EB-4832-AE8D-9E5E8352E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9" name="Picture 8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F7BCDD-9A2D-40FD-959B-DC9A9834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0" name="Picture 8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4FAC33-0859-424A-9212-5CADD17CA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1" name="Picture 9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0FA2E9-EBD3-4FB5-96B1-98AE0EDC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2" name="Picture 9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A741D5-02C3-419B-ADBE-807CD4EDD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3" name="Picture 9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F306A97-B722-4E18-9C4D-88EB44D13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4" name="Picture 9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B199-7B1F-4A76-8063-44D910720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5" name="Picture 9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837C5A1-9EC9-4A93-8D40-B4531C5FF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6" name="Picture 9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F92F703-697A-44E5-85B1-80EA426D6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7" name="Picture 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92F118-56AA-47AE-9AB8-879F40A8D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C9C8A2-5435-414C-BCFD-BDAC9C92AAF2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78" name="Picture 7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E9412CC-5976-45D8-9596-78A8B942F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0710C1-C607-4D14-B44D-0119B3CB1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0" name="Picture 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207153-F37E-4CAE-9CCB-4773B01C3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1" name="Picture 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3053951-4197-4DF4-A6F3-B54BDDC71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32371F-06C0-4807-94D5-EF45887C8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3" name="Picture 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72DA68-EB5F-4F6C-9548-A1905FAE3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4" name="Picture 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50D1C51-74B5-4E23-833F-AA9DB0536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5" name="Picture 8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30E3574-252D-4055-895D-A06E134D5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6" name="Picture 8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C6C2BE5-9CFD-4F0D-86FA-12DE8977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7" name="Picture 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42C2584-BBE6-49A4-8E65-6D779DD4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875735-4043-427D-86FF-049E8725658B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68" name="Picture 6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23F635C-45FA-4EA1-8C06-B6A14A2B4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Picture 6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5FB888D-C61B-4F2E-8A15-52F19E35B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0" name="Picture 6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5D6AE7-1A10-4BBE-914A-61DD1EC43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Picture 7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6CDC2B-FC35-45E0-A114-B3DBFF77C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Picture 7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0D59A30-416C-42D9-A1FA-0BD989D6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Picture 7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31EEFB-493E-45CE-8224-63EBB7501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Picture 7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DC2210-7CBD-44F4-A9EF-96B65545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Picture 7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72DFE5-7CFE-4F7F-9A0A-7A63701B7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012103B-C2F9-4772-85F7-ED71AC5B9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7" name="Picture 7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0DC51BD-0096-467C-AE01-1078CBB82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A8E439-295A-4C82-950A-D712F486EC9F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58" name="Picture 5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646734-4456-4538-9082-48CF8B598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Picture 5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9D8CAB-7CA7-404E-99A2-29A87AE4F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0" name="Picture 5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FD00689-9FDC-41F5-992C-E7B6563B8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Picture 6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798C6EE-3DF6-48F9-88B6-508A46DC8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3DDA38-DF93-46BE-AA20-C5D489B55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Picture 6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46A057-E260-4F3A-B392-14044DF7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6AA8AC2-54DF-4C8A-8F09-269741CF4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Picture 6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CE721C9-2C7D-407A-AFDF-0684EE4DF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6" name="Picture 6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7BCA48-1B12-410C-9E0F-8E3CEA635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7" name="Picture 6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BBAFEAA-BFEC-43B3-8AD2-CF4759120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4936EE7-3FD0-4464-9205-1E284CC1798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48" name="Picture 4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9FAF046-694F-481D-90FC-D3821AFE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9" name="Picture 4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FD09F4-87C8-47F7-AD07-E43D9EFA0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0" name="Picture 4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CB92FB7-A1B7-4778-A71A-501BAF62A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1" name="Picture 5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45F2533-4DBE-4795-B7E1-75699A619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2" name="Picture 5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B43B390-2559-4CC6-9A01-5B8582DE8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3" name="Picture 5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4B6F4C6-FE0A-4070-8153-FEF89D5E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4" name="Picture 5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34E603F-29F4-4F75-9B1A-4EE09F454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5" name="Picture 5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4C8044-5BE1-4557-9300-9088AA071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6" name="Picture 5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B77111-C5A7-47E9-AAB7-158238F62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7" name="Picture 5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6D0E95A-B017-4A71-838D-C1CD2DED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sp>
        <p:nvSpPr>
          <p:cNvPr id="13" name="UNIQUE">
            <a:extLst>
              <a:ext uri="{FF2B5EF4-FFF2-40B4-BE49-F238E27FC236}">
                <a16:creationId xmlns:a16="http://schemas.microsoft.com/office/drawing/2014/main" id="{4080C614-8EC6-4554-9274-9B4B9B6080EB}"/>
              </a:ext>
            </a:extLst>
          </p:cNvPr>
          <p:cNvSpPr txBox="1"/>
          <p:nvPr/>
        </p:nvSpPr>
        <p:spPr>
          <a:xfrm>
            <a:off x="3115674" y="2582614"/>
            <a:ext cx="33634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UNIQUE</a:t>
            </a:r>
          </a:p>
        </p:txBody>
      </p:sp>
      <p:sp>
        <p:nvSpPr>
          <p:cNvPr id="14" name="LAYOUT DESIGN">
            <a:extLst>
              <a:ext uri="{FF2B5EF4-FFF2-40B4-BE49-F238E27FC236}">
                <a16:creationId xmlns:a16="http://schemas.microsoft.com/office/drawing/2014/main" id="{5C1697B3-2749-4995-B1B2-04CC42D25C31}"/>
              </a:ext>
            </a:extLst>
          </p:cNvPr>
          <p:cNvSpPr txBox="1"/>
          <p:nvPr/>
        </p:nvSpPr>
        <p:spPr>
          <a:xfrm>
            <a:off x="3452786" y="3360420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spc="600" dirty="0">
                <a:solidFill>
                  <a:srgbClr val="FFFF00"/>
                </a:solidFill>
                <a:latin typeface="Raleway" panose="020B0003030101060003" pitchFamily="34" charset="0"/>
              </a:rPr>
              <a:t>LAYOUT DESIGN</a:t>
            </a:r>
          </a:p>
        </p:txBody>
      </p:sp>
      <p:sp>
        <p:nvSpPr>
          <p:cNvPr id="98" name="TEXT DESCRIPTION">
            <a:extLst>
              <a:ext uri="{FF2B5EF4-FFF2-40B4-BE49-F238E27FC236}">
                <a16:creationId xmlns:a16="http://schemas.microsoft.com/office/drawing/2014/main" id="{DD0AB25E-50E4-4A42-842F-5022B816E8F1}"/>
              </a:ext>
            </a:extLst>
          </p:cNvPr>
          <p:cNvSpPr txBox="1"/>
          <p:nvPr/>
        </p:nvSpPr>
        <p:spPr>
          <a:xfrm>
            <a:off x="1714113" y="4537630"/>
            <a:ext cx="2455472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05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</a:t>
            </a:r>
            <a:r>
              <a:rPr lang="id-ID" sz="1000" dirty="0">
                <a:solidFill>
                  <a:schemeClr val="bg1"/>
                </a:solidFill>
                <a:latin typeface="Raleway" panose="020B0003030101060003" pitchFamily="34" charset="0"/>
              </a:rPr>
              <a:t>purus lectus malesuada libero, sit amet commodo magna eros quis urna.</a:t>
            </a:r>
            <a:endParaRPr lang="id-ID" sz="105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44" name="FRAME">
            <a:extLst>
              <a:ext uri="{FF2B5EF4-FFF2-40B4-BE49-F238E27FC236}">
                <a16:creationId xmlns:a16="http://schemas.microsoft.com/office/drawing/2014/main" id="{7415C322-7C6C-4163-BFF6-FB7234DA61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F636E2-76DA-43AE-B6D1-4581FB9C8DFC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F661EA-3D25-4416-A1E4-A43C024FC323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09833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25E-6 1.85185E-6 L 0.07266 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0.84752 3.33333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7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85 -0.00787 L 1.03099 0.00833 " pathEditMode="relative" rAng="0" ptsTypes="AA">
                                      <p:cBhvr>
                                        <p:cTn id="20" dur="1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81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78516 3.33333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78269 0.00208 L -1.12839 0.00208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200" fill="hold"/>
                                        <p:tgtEl>
                                          <p:spTgt spid="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8" dur="27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8" grpId="0" animBg="1"/>
      <p:bldP spid="38" grpId="1" animBg="1"/>
      <p:bldP spid="13" grpId="0"/>
      <p:bldP spid="13" grpId="1"/>
      <p:bldP spid="14" grpId="0"/>
      <p:bldP spid="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GLAS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r="8194"/>
          <a:stretch>
            <a:fillRect/>
          </a:stretch>
        </p:blipFill>
        <p:spPr/>
      </p:pic>
      <p:pic>
        <p:nvPicPr>
          <p:cNvPr id="7" name="PICTURE PLACEHOLDER CIRCLE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r="8194"/>
          <a:stretch>
            <a:fillRect/>
          </a:stretch>
        </p:blipFill>
        <p:spPr/>
      </p:pic>
      <p:pic>
        <p:nvPicPr>
          <p:cNvPr id="5" name="PICTURE PLACEHOLDER MAIN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r="8194"/>
          <a:stretch>
            <a:fillRect/>
          </a:stretch>
        </p:blipFill>
        <p:spPr/>
      </p:pic>
      <p:sp>
        <p:nvSpPr>
          <p:cNvPr id="19" name="FILTER">
            <a:extLst>
              <a:ext uri="{FF2B5EF4-FFF2-40B4-BE49-F238E27FC236}">
                <a16:creationId xmlns:a16="http://schemas.microsoft.com/office/drawing/2014/main" id="{41B86728-0953-484F-8689-ED261728D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SCRATCHES">
            <a:extLst>
              <a:ext uri="{FF2B5EF4-FFF2-40B4-BE49-F238E27FC236}">
                <a16:creationId xmlns:a16="http://schemas.microsoft.com/office/drawing/2014/main" id="{C573F8E4-8E5E-4E22-A814-5993DB615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RANSITIONS">
            <a:extLst>
              <a:ext uri="{FF2B5EF4-FFF2-40B4-BE49-F238E27FC236}">
                <a16:creationId xmlns:a16="http://schemas.microsoft.com/office/drawing/2014/main" id="{CFCB7A47-D6F9-4D6D-90EB-0336FAC0EC64}"/>
              </a:ext>
            </a:extLst>
          </p:cNvPr>
          <p:cNvSpPr/>
          <p:nvPr/>
        </p:nvSpPr>
        <p:spPr>
          <a:xfrm>
            <a:off x="-117985" y="-78417"/>
            <a:ext cx="12309985" cy="6959425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835139 w 7886700"/>
              <a:gd name="connsiteY4" fmla="*/ 2320172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949728 w 7886700"/>
              <a:gd name="connsiteY4" fmla="*/ 1995708 h 6900431"/>
              <a:gd name="connsiteX5" fmla="*/ 4210050 w 7886700"/>
              <a:gd name="connsiteY5" fmla="*/ 19050 h 6900431"/>
              <a:gd name="connsiteX0" fmla="*/ 3882153 w 7558803"/>
              <a:gd name="connsiteY0" fmla="*/ 19050 h 6900431"/>
              <a:gd name="connsiteX1" fmla="*/ 7558803 w 7558803"/>
              <a:gd name="connsiteY1" fmla="*/ 0 h 6900431"/>
              <a:gd name="connsiteX2" fmla="*/ 7558803 w 7558803"/>
              <a:gd name="connsiteY2" fmla="*/ 6900431 h 6900431"/>
              <a:gd name="connsiteX3" fmla="*/ 0 w 7558803"/>
              <a:gd name="connsiteY3" fmla="*/ 6900431 h 6900431"/>
              <a:gd name="connsiteX4" fmla="*/ 621831 w 7558803"/>
              <a:gd name="connsiteY4" fmla="*/ 1995708 h 6900431"/>
              <a:gd name="connsiteX5" fmla="*/ 3882153 w 7558803"/>
              <a:gd name="connsiteY5" fmla="*/ 19050 h 6900431"/>
              <a:gd name="connsiteX0" fmla="*/ 3998091 w 7674741"/>
              <a:gd name="connsiteY0" fmla="*/ 19050 h 6900431"/>
              <a:gd name="connsiteX1" fmla="*/ 7674741 w 7674741"/>
              <a:gd name="connsiteY1" fmla="*/ 0 h 6900431"/>
              <a:gd name="connsiteX2" fmla="*/ 7674741 w 7674741"/>
              <a:gd name="connsiteY2" fmla="*/ 6900431 h 6900431"/>
              <a:gd name="connsiteX3" fmla="*/ 115938 w 7674741"/>
              <a:gd name="connsiteY3" fmla="*/ 6900431 h 6900431"/>
              <a:gd name="connsiteX4" fmla="*/ 0 w 7674741"/>
              <a:gd name="connsiteY4" fmla="*/ 48920 h 6900431"/>
              <a:gd name="connsiteX5" fmla="*/ 3998091 w 7674741"/>
              <a:gd name="connsiteY5" fmla="*/ 19050 h 6900431"/>
              <a:gd name="connsiteX0" fmla="*/ 3998091 w 7674741"/>
              <a:gd name="connsiteY0" fmla="*/ 19050 h 6959425"/>
              <a:gd name="connsiteX1" fmla="*/ 7674741 w 7674741"/>
              <a:gd name="connsiteY1" fmla="*/ 0 h 6959425"/>
              <a:gd name="connsiteX2" fmla="*/ 7674741 w 7674741"/>
              <a:gd name="connsiteY2" fmla="*/ 6900431 h 6959425"/>
              <a:gd name="connsiteX3" fmla="*/ 5181956 w 7674741"/>
              <a:gd name="connsiteY3" fmla="*/ 6959425 h 6959425"/>
              <a:gd name="connsiteX4" fmla="*/ 0 w 7674741"/>
              <a:gd name="connsiteY4" fmla="*/ 48920 h 6959425"/>
              <a:gd name="connsiteX5" fmla="*/ 3998091 w 7674741"/>
              <a:gd name="connsiteY5" fmla="*/ 19050 h 695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74741" h="6959425">
                <a:moveTo>
                  <a:pt x="3998091" y="19050"/>
                </a:moveTo>
                <a:lnTo>
                  <a:pt x="7674741" y="0"/>
                </a:lnTo>
                <a:lnTo>
                  <a:pt x="7674741" y="6900431"/>
                </a:lnTo>
                <a:lnTo>
                  <a:pt x="5181956" y="6959425"/>
                </a:lnTo>
                <a:lnTo>
                  <a:pt x="0" y="48920"/>
                </a:lnTo>
                <a:lnTo>
                  <a:pt x="3998091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RANSITIONS">
            <a:extLst>
              <a:ext uri="{FF2B5EF4-FFF2-40B4-BE49-F238E27FC236}">
                <a16:creationId xmlns:a16="http://schemas.microsoft.com/office/drawing/2014/main" id="{8E71230E-A211-493F-959C-44E6B5BB6515}"/>
              </a:ext>
            </a:extLst>
          </p:cNvPr>
          <p:cNvSpPr/>
          <p:nvPr/>
        </p:nvSpPr>
        <p:spPr>
          <a:xfrm flipH="1">
            <a:off x="-499329" y="-78417"/>
            <a:ext cx="12729266" cy="6900431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018509 w 7886700"/>
              <a:gd name="connsiteY4" fmla="*/ 3647527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1149581 w 7886700"/>
              <a:gd name="connsiteY4" fmla="*/ 2408662 h 6900431"/>
              <a:gd name="connsiteX5" fmla="*/ 4210050 w 7886700"/>
              <a:gd name="connsiteY5" fmla="*/ 19050 h 6900431"/>
              <a:gd name="connsiteX0" fmla="*/ 3390306 w 7066956"/>
              <a:gd name="connsiteY0" fmla="*/ 19050 h 6988921"/>
              <a:gd name="connsiteX1" fmla="*/ 7066956 w 7066956"/>
              <a:gd name="connsiteY1" fmla="*/ 0 h 6988921"/>
              <a:gd name="connsiteX2" fmla="*/ 7066956 w 7066956"/>
              <a:gd name="connsiteY2" fmla="*/ 6900431 h 6988921"/>
              <a:gd name="connsiteX3" fmla="*/ 0 w 7066956"/>
              <a:gd name="connsiteY3" fmla="*/ 6988921 h 6988921"/>
              <a:gd name="connsiteX4" fmla="*/ 329837 w 7066956"/>
              <a:gd name="connsiteY4" fmla="*/ 2408662 h 6988921"/>
              <a:gd name="connsiteX5" fmla="*/ 3390306 w 7066956"/>
              <a:gd name="connsiteY5" fmla="*/ 19050 h 6988921"/>
              <a:gd name="connsiteX0" fmla="*/ 4273690 w 7950340"/>
              <a:gd name="connsiteY0" fmla="*/ 19050 h 6988921"/>
              <a:gd name="connsiteX1" fmla="*/ 7950340 w 7950340"/>
              <a:gd name="connsiteY1" fmla="*/ 0 h 6988921"/>
              <a:gd name="connsiteX2" fmla="*/ 7950340 w 7950340"/>
              <a:gd name="connsiteY2" fmla="*/ 6900431 h 6988921"/>
              <a:gd name="connsiteX3" fmla="*/ 883384 w 7950340"/>
              <a:gd name="connsiteY3" fmla="*/ 6988921 h 6988921"/>
              <a:gd name="connsiteX4" fmla="*/ 0 w 7950340"/>
              <a:gd name="connsiteY4" fmla="*/ 3146081 h 6988921"/>
              <a:gd name="connsiteX5" fmla="*/ 4273690 w 7950340"/>
              <a:gd name="connsiteY5" fmla="*/ 19050 h 6988921"/>
              <a:gd name="connsiteX0" fmla="*/ 4421244 w 8097894"/>
              <a:gd name="connsiteY0" fmla="*/ 19050 h 6988921"/>
              <a:gd name="connsiteX1" fmla="*/ 8097894 w 8097894"/>
              <a:gd name="connsiteY1" fmla="*/ 0 h 6988921"/>
              <a:gd name="connsiteX2" fmla="*/ 8097894 w 8097894"/>
              <a:gd name="connsiteY2" fmla="*/ 6900431 h 6988921"/>
              <a:gd name="connsiteX3" fmla="*/ 1030938 w 8097894"/>
              <a:gd name="connsiteY3" fmla="*/ 6988921 h 6988921"/>
              <a:gd name="connsiteX4" fmla="*/ 0 w 8097894"/>
              <a:gd name="connsiteY4" fmla="*/ 2261178 h 6988921"/>
              <a:gd name="connsiteX5" fmla="*/ 4421244 w 8097894"/>
              <a:gd name="connsiteY5" fmla="*/ 19050 h 6988921"/>
              <a:gd name="connsiteX0" fmla="*/ 4421244 w 8097894"/>
              <a:gd name="connsiteY0" fmla="*/ 19050 h 6900431"/>
              <a:gd name="connsiteX1" fmla="*/ 8097894 w 8097894"/>
              <a:gd name="connsiteY1" fmla="*/ 0 h 6900431"/>
              <a:gd name="connsiteX2" fmla="*/ 8097894 w 8097894"/>
              <a:gd name="connsiteY2" fmla="*/ 6900431 h 6900431"/>
              <a:gd name="connsiteX3" fmla="*/ 3473775 w 8097894"/>
              <a:gd name="connsiteY3" fmla="*/ 6900430 h 6900431"/>
              <a:gd name="connsiteX4" fmla="*/ 0 w 8097894"/>
              <a:gd name="connsiteY4" fmla="*/ 2261178 h 6900431"/>
              <a:gd name="connsiteX5" fmla="*/ 4421244 w 8097894"/>
              <a:gd name="connsiteY5" fmla="*/ 19050 h 6900431"/>
              <a:gd name="connsiteX0" fmla="*/ 1043898 w 8097894"/>
              <a:gd name="connsiteY0" fmla="*/ 0 h 6910878"/>
              <a:gd name="connsiteX1" fmla="*/ 8097894 w 8097894"/>
              <a:gd name="connsiteY1" fmla="*/ 10447 h 6910878"/>
              <a:gd name="connsiteX2" fmla="*/ 8097894 w 8097894"/>
              <a:gd name="connsiteY2" fmla="*/ 6910878 h 6910878"/>
              <a:gd name="connsiteX3" fmla="*/ 3473775 w 8097894"/>
              <a:gd name="connsiteY3" fmla="*/ 6910877 h 6910878"/>
              <a:gd name="connsiteX4" fmla="*/ 0 w 8097894"/>
              <a:gd name="connsiteY4" fmla="*/ 2271625 h 6910878"/>
              <a:gd name="connsiteX5" fmla="*/ 1043898 w 8097894"/>
              <a:gd name="connsiteY5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2429877 w 7053996"/>
              <a:gd name="connsiteY3" fmla="*/ 6910877 h 6910878"/>
              <a:gd name="connsiteX4" fmla="*/ 0 w 7053996"/>
              <a:gd name="connsiteY4" fmla="*/ 0 h 6910878"/>
              <a:gd name="connsiteX0" fmla="*/ 0 w 7075173"/>
              <a:gd name="connsiteY0" fmla="*/ 161003 h 6900431"/>
              <a:gd name="connsiteX1" fmla="*/ 7075173 w 7075173"/>
              <a:gd name="connsiteY1" fmla="*/ 0 h 6900431"/>
              <a:gd name="connsiteX2" fmla="*/ 7075173 w 7075173"/>
              <a:gd name="connsiteY2" fmla="*/ 6900431 h 6900431"/>
              <a:gd name="connsiteX3" fmla="*/ 2451054 w 7075173"/>
              <a:gd name="connsiteY3" fmla="*/ 6900430 h 6900431"/>
              <a:gd name="connsiteX4" fmla="*/ 0 w 7075173"/>
              <a:gd name="connsiteY4" fmla="*/ 161003 h 690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173" h="6900431">
                <a:moveTo>
                  <a:pt x="0" y="161003"/>
                </a:moveTo>
                <a:lnTo>
                  <a:pt x="7075173" y="0"/>
                </a:lnTo>
                <a:lnTo>
                  <a:pt x="7075173" y="6900431"/>
                </a:lnTo>
                <a:lnTo>
                  <a:pt x="2451054" y="6900430"/>
                </a:lnTo>
                <a:lnTo>
                  <a:pt x="0" y="161003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EFFECT" descr="Right:  Plus Image 2">
            <a:extLst>
              <a:ext uri="{FF2B5EF4-FFF2-40B4-BE49-F238E27FC236}">
                <a16:creationId xmlns:a16="http://schemas.microsoft.com/office/drawing/2014/main" id="{556B76BA-7C2F-41A0-BFCC-083D329F5A77}"/>
              </a:ext>
            </a:extLst>
          </p:cNvPr>
          <p:cNvGrpSpPr/>
          <p:nvPr/>
        </p:nvGrpSpPr>
        <p:grpSpPr>
          <a:xfrm>
            <a:off x="651016" y="1117216"/>
            <a:ext cx="10698478" cy="4727220"/>
            <a:chOff x="991910" y="1568655"/>
            <a:chExt cx="10698478" cy="47272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F87300-177D-43D3-ADC3-2F749941CB1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88" name="Picture 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F7BBC-E9EB-4832-AE8D-9E5E8352E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9" name="Picture 8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F7BCDD-9A2D-40FD-959B-DC9A9834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0" name="Picture 8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4FAC33-0859-424A-9212-5CADD17CA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1" name="Picture 9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0FA2E9-EBD3-4FB5-96B1-98AE0EDC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2" name="Picture 9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A741D5-02C3-419B-ADBE-807CD4EDD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3" name="Picture 9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F306A97-B722-4E18-9C4D-88EB44D13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4" name="Picture 9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B199-7B1F-4A76-8063-44D910720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5" name="Picture 9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837C5A1-9EC9-4A93-8D40-B4531C5FF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6" name="Picture 9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F92F703-697A-44E5-85B1-80EA426D6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7" name="Picture 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92F118-56AA-47AE-9AB8-879F40A8D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C9C8A2-5435-414C-BCFD-BDAC9C92AAF2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78" name="Picture 7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E9412CC-5976-45D8-9596-78A8B942F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0710C1-C607-4D14-B44D-0119B3CB1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0" name="Picture 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207153-F37E-4CAE-9CCB-4773B01C3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1" name="Picture 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3053951-4197-4DF4-A6F3-B54BDDC71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32371F-06C0-4807-94D5-EF45887C8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3" name="Picture 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72DA68-EB5F-4F6C-9548-A1905FAE3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4" name="Picture 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50D1C51-74B5-4E23-833F-AA9DB0536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5" name="Picture 8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30E3574-252D-4055-895D-A06E134D5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6" name="Picture 8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C6C2BE5-9CFD-4F0D-86FA-12DE8977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7" name="Picture 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42C2584-BBE6-49A4-8E65-6D779DD4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875735-4043-427D-86FF-049E8725658B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68" name="Picture 6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23F635C-45FA-4EA1-8C06-B6A14A2B4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Picture 6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5FB888D-C61B-4F2E-8A15-52F19E35B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0" name="Picture 6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5D6AE7-1A10-4BBE-914A-61DD1EC43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Picture 7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6CDC2B-FC35-45E0-A114-B3DBFF77C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Picture 7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0D59A30-416C-42D9-A1FA-0BD989D6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Picture 7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31EEFB-493E-45CE-8224-63EBB7501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Picture 7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DC2210-7CBD-44F4-A9EF-96B65545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Picture 7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72DFE5-7CFE-4F7F-9A0A-7A63701B7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012103B-C2F9-4772-85F7-ED71AC5B9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7" name="Picture 7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0DC51BD-0096-467C-AE01-1078CBB82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A8E439-295A-4C82-950A-D712F486EC9F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58" name="Picture 5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646734-4456-4538-9082-48CF8B598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Picture 5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9D8CAB-7CA7-404E-99A2-29A87AE4F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0" name="Picture 5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FD00689-9FDC-41F5-992C-E7B6563B8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Picture 6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798C6EE-3DF6-48F9-88B6-508A46DC8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3DDA38-DF93-46BE-AA20-C5D489B55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Picture 6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46A057-E260-4F3A-B392-14044DF7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6AA8AC2-54DF-4C8A-8F09-269741CF4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Picture 6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CE721C9-2C7D-407A-AFDF-0684EE4DF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6" name="Picture 6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7BCA48-1B12-410C-9E0F-8E3CEA635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7" name="Picture 6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BBAFEAA-BFEC-43B3-8AD2-CF4759120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4936EE7-3FD0-4464-9205-1E284CC1798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48" name="Picture 4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9FAF046-694F-481D-90FC-D3821AFE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9" name="Picture 4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FD09F4-87C8-47F7-AD07-E43D9EFA0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0" name="Picture 4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CB92FB7-A1B7-4778-A71A-501BAF62A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1" name="Picture 5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45F2533-4DBE-4795-B7E1-75699A619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2" name="Picture 5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B43B390-2559-4CC6-9A01-5B8582DE8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3" name="Picture 5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4B6F4C6-FE0A-4070-8153-FEF89D5E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4" name="Picture 5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34E603F-29F4-4F75-9B1A-4EE09F454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5" name="Picture 5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4C8044-5BE1-4557-9300-9088AA071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6" name="Picture 5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B77111-C5A7-47E9-AAB7-158238F62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7" name="Picture 5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6D0E95A-B017-4A71-838D-C1CD2DED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sp>
        <p:nvSpPr>
          <p:cNvPr id="13" name="STYLIST">
            <a:extLst>
              <a:ext uri="{FF2B5EF4-FFF2-40B4-BE49-F238E27FC236}">
                <a16:creationId xmlns:a16="http://schemas.microsoft.com/office/drawing/2014/main" id="{4080C614-8EC6-4554-9274-9B4B9B6080EB}"/>
              </a:ext>
            </a:extLst>
          </p:cNvPr>
          <p:cNvSpPr txBox="1"/>
          <p:nvPr/>
        </p:nvSpPr>
        <p:spPr>
          <a:xfrm>
            <a:off x="4135989" y="1082487"/>
            <a:ext cx="34259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STYLIST</a:t>
            </a:r>
          </a:p>
        </p:txBody>
      </p:sp>
      <p:sp>
        <p:nvSpPr>
          <p:cNvPr id="14" name="SLIDE DESIGN">
            <a:extLst>
              <a:ext uri="{FF2B5EF4-FFF2-40B4-BE49-F238E27FC236}">
                <a16:creationId xmlns:a16="http://schemas.microsoft.com/office/drawing/2014/main" id="{5C1697B3-2749-4995-B1B2-04CC42D25C31}"/>
              </a:ext>
            </a:extLst>
          </p:cNvPr>
          <p:cNvSpPr txBox="1"/>
          <p:nvPr/>
        </p:nvSpPr>
        <p:spPr>
          <a:xfrm>
            <a:off x="4473101" y="1860293"/>
            <a:ext cx="352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spc="600" dirty="0">
                <a:solidFill>
                  <a:srgbClr val="FFFF00"/>
                </a:solidFill>
                <a:latin typeface="Raleway" panose="020B0003030101060003" pitchFamily="34" charset="0"/>
              </a:rPr>
              <a:t>SLIDE DESIGN</a:t>
            </a:r>
          </a:p>
        </p:txBody>
      </p:sp>
      <p:sp>
        <p:nvSpPr>
          <p:cNvPr id="98" name="TEXT DESCRIPTION">
            <a:extLst>
              <a:ext uri="{FF2B5EF4-FFF2-40B4-BE49-F238E27FC236}">
                <a16:creationId xmlns:a16="http://schemas.microsoft.com/office/drawing/2014/main" id="{DD0AB25E-50E4-4A42-842F-5022B816E8F1}"/>
              </a:ext>
            </a:extLst>
          </p:cNvPr>
          <p:cNvSpPr txBox="1"/>
          <p:nvPr/>
        </p:nvSpPr>
        <p:spPr>
          <a:xfrm>
            <a:off x="3358132" y="2478544"/>
            <a:ext cx="547573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5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</a:t>
            </a:r>
            <a:r>
              <a:rPr lang="id-ID" sz="1000" dirty="0">
                <a:solidFill>
                  <a:schemeClr val="bg1"/>
                </a:solidFill>
                <a:latin typeface="Raleway" panose="020B0003030101060003" pitchFamily="34" charset="0"/>
              </a:rPr>
              <a:t>purus lectus malesuada libero, sit amet commodo magna eros quis urna.</a:t>
            </a:r>
            <a:endParaRPr lang="id-ID" sz="105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44" name="FRAME">
            <a:extLst>
              <a:ext uri="{FF2B5EF4-FFF2-40B4-BE49-F238E27FC236}">
                <a16:creationId xmlns:a16="http://schemas.microsoft.com/office/drawing/2014/main" id="{7415C322-7C6C-4163-BFF6-FB7234DA61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F636E2-76DA-43AE-B6D1-4581FB9C8DFC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F661EA-3D25-4416-A1E4-A43C024FC323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30357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25E-6 1.85185E-6 L 0.07266 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84753 -3.33333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7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85 -0.00787 L 1.03099 0.00834 " pathEditMode="relative" rAng="0" ptsTypes="AA">
                                      <p:cBhvr>
                                        <p:cTn id="20" dur="1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81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78516 3.33333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78268 0.00208 L -1.12839 0.00208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200" fill="hold"/>
                                        <p:tgtEl>
                                          <p:spTgt spid="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8" dur="28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8" grpId="0" animBg="1"/>
      <p:bldP spid="38" grpId="1" animBg="1"/>
      <p:bldP spid="13" grpId="0"/>
      <p:bldP spid="13" grpId="1"/>
      <p:bldP spid="14" grpId="0"/>
      <p:bldP spid="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" descr="A close up of a snow covered mountain&#10;&#10;Description generated with very high confidence">
            <a:extLst>
              <a:ext uri="{FF2B5EF4-FFF2-40B4-BE49-F238E27FC236}">
                <a16:creationId xmlns:a16="http://schemas.microsoft.com/office/drawing/2014/main" id="{F5A47F69-F4FC-4592-8505-0F84826FCC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" descr="A close up of a snow covered mountain&#10;&#10;Description generated with very high confidence">
            <a:extLst>
              <a:ext uri="{FF2B5EF4-FFF2-40B4-BE49-F238E27FC236}">
                <a16:creationId xmlns:a16="http://schemas.microsoft.com/office/drawing/2014/main" id="{10894D8A-2C4F-43CD-915C-7C79D5C1E60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" descr="A close up of a snow covered mountain&#10;&#10;Description generated with very high confidence">
            <a:extLst>
              <a:ext uri="{FF2B5EF4-FFF2-40B4-BE49-F238E27FC236}">
                <a16:creationId xmlns:a16="http://schemas.microsoft.com/office/drawing/2014/main" id="{60C54AB5-B8E9-4342-B067-BF44B463F7C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FILTER">
            <a:extLst>
              <a:ext uri="{FF2B5EF4-FFF2-40B4-BE49-F238E27FC236}">
                <a16:creationId xmlns:a16="http://schemas.microsoft.com/office/drawing/2014/main" id="{41B86728-0953-484F-8689-ED261728D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SCRATCHES">
            <a:extLst>
              <a:ext uri="{FF2B5EF4-FFF2-40B4-BE49-F238E27FC236}">
                <a16:creationId xmlns:a16="http://schemas.microsoft.com/office/drawing/2014/main" id="{C573F8E4-8E5E-4E22-A814-5993DB615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RANSITIONS">
            <a:extLst>
              <a:ext uri="{FF2B5EF4-FFF2-40B4-BE49-F238E27FC236}">
                <a16:creationId xmlns:a16="http://schemas.microsoft.com/office/drawing/2014/main" id="{CFCB7A47-D6F9-4D6D-90EB-0336FAC0EC64}"/>
              </a:ext>
            </a:extLst>
          </p:cNvPr>
          <p:cNvSpPr/>
          <p:nvPr/>
        </p:nvSpPr>
        <p:spPr>
          <a:xfrm>
            <a:off x="-117985" y="-78416"/>
            <a:ext cx="12309820" cy="6959425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835139 w 7886700"/>
              <a:gd name="connsiteY4" fmla="*/ 2320172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949728 w 7886700"/>
              <a:gd name="connsiteY4" fmla="*/ 1995708 h 6900431"/>
              <a:gd name="connsiteX5" fmla="*/ 4210050 w 7886700"/>
              <a:gd name="connsiteY5" fmla="*/ 19050 h 6900431"/>
              <a:gd name="connsiteX0" fmla="*/ 3882153 w 7558803"/>
              <a:gd name="connsiteY0" fmla="*/ 19050 h 6900431"/>
              <a:gd name="connsiteX1" fmla="*/ 7558803 w 7558803"/>
              <a:gd name="connsiteY1" fmla="*/ 0 h 6900431"/>
              <a:gd name="connsiteX2" fmla="*/ 7558803 w 7558803"/>
              <a:gd name="connsiteY2" fmla="*/ 6900431 h 6900431"/>
              <a:gd name="connsiteX3" fmla="*/ 0 w 7558803"/>
              <a:gd name="connsiteY3" fmla="*/ 6900431 h 6900431"/>
              <a:gd name="connsiteX4" fmla="*/ 621831 w 7558803"/>
              <a:gd name="connsiteY4" fmla="*/ 1995708 h 6900431"/>
              <a:gd name="connsiteX5" fmla="*/ 3882153 w 7558803"/>
              <a:gd name="connsiteY5" fmla="*/ 19050 h 6900431"/>
              <a:gd name="connsiteX0" fmla="*/ 3998091 w 7674741"/>
              <a:gd name="connsiteY0" fmla="*/ 19050 h 6900431"/>
              <a:gd name="connsiteX1" fmla="*/ 7674741 w 7674741"/>
              <a:gd name="connsiteY1" fmla="*/ 0 h 6900431"/>
              <a:gd name="connsiteX2" fmla="*/ 7674741 w 7674741"/>
              <a:gd name="connsiteY2" fmla="*/ 6900431 h 6900431"/>
              <a:gd name="connsiteX3" fmla="*/ 115938 w 7674741"/>
              <a:gd name="connsiteY3" fmla="*/ 6900431 h 6900431"/>
              <a:gd name="connsiteX4" fmla="*/ 0 w 7674741"/>
              <a:gd name="connsiteY4" fmla="*/ 48920 h 6900431"/>
              <a:gd name="connsiteX5" fmla="*/ 3998091 w 7674741"/>
              <a:gd name="connsiteY5" fmla="*/ 19050 h 6900431"/>
              <a:gd name="connsiteX0" fmla="*/ 3998091 w 7674741"/>
              <a:gd name="connsiteY0" fmla="*/ 19050 h 6959425"/>
              <a:gd name="connsiteX1" fmla="*/ 7674741 w 7674741"/>
              <a:gd name="connsiteY1" fmla="*/ 0 h 6959425"/>
              <a:gd name="connsiteX2" fmla="*/ 7674741 w 7674741"/>
              <a:gd name="connsiteY2" fmla="*/ 6900431 h 6959425"/>
              <a:gd name="connsiteX3" fmla="*/ 5181956 w 7674741"/>
              <a:gd name="connsiteY3" fmla="*/ 6959425 h 6959425"/>
              <a:gd name="connsiteX4" fmla="*/ 0 w 7674741"/>
              <a:gd name="connsiteY4" fmla="*/ 48920 h 6959425"/>
              <a:gd name="connsiteX5" fmla="*/ 3998091 w 7674741"/>
              <a:gd name="connsiteY5" fmla="*/ 19050 h 6959425"/>
              <a:gd name="connsiteX0" fmla="*/ 3998091 w 7674741"/>
              <a:gd name="connsiteY0" fmla="*/ 19050 h 6900432"/>
              <a:gd name="connsiteX1" fmla="*/ 7674741 w 7674741"/>
              <a:gd name="connsiteY1" fmla="*/ 0 h 6900432"/>
              <a:gd name="connsiteX2" fmla="*/ 7674741 w 7674741"/>
              <a:gd name="connsiteY2" fmla="*/ 6900431 h 6900432"/>
              <a:gd name="connsiteX3" fmla="*/ 3181781 w 7674741"/>
              <a:gd name="connsiteY3" fmla="*/ 6900432 h 6900432"/>
              <a:gd name="connsiteX4" fmla="*/ 0 w 7674741"/>
              <a:gd name="connsiteY4" fmla="*/ 48920 h 6900432"/>
              <a:gd name="connsiteX5" fmla="*/ 3998091 w 7674741"/>
              <a:gd name="connsiteY5" fmla="*/ 19050 h 6900432"/>
              <a:gd name="connsiteX0" fmla="*/ 3998091 w 7674741"/>
              <a:gd name="connsiteY0" fmla="*/ 19050 h 6900431"/>
              <a:gd name="connsiteX1" fmla="*/ 7674741 w 7674741"/>
              <a:gd name="connsiteY1" fmla="*/ 0 h 6900431"/>
              <a:gd name="connsiteX2" fmla="*/ 7674741 w 7674741"/>
              <a:gd name="connsiteY2" fmla="*/ 6900431 h 6900431"/>
              <a:gd name="connsiteX3" fmla="*/ 6493547 w 7674741"/>
              <a:gd name="connsiteY3" fmla="*/ 6870935 h 6900431"/>
              <a:gd name="connsiteX4" fmla="*/ 0 w 7674741"/>
              <a:gd name="connsiteY4" fmla="*/ 48920 h 6900431"/>
              <a:gd name="connsiteX5" fmla="*/ 3998091 w 7674741"/>
              <a:gd name="connsiteY5" fmla="*/ 19050 h 6900431"/>
              <a:gd name="connsiteX0" fmla="*/ 3998091 w 7674741"/>
              <a:gd name="connsiteY0" fmla="*/ 19050 h 6959425"/>
              <a:gd name="connsiteX1" fmla="*/ 7674741 w 7674741"/>
              <a:gd name="connsiteY1" fmla="*/ 0 h 6959425"/>
              <a:gd name="connsiteX2" fmla="*/ 7674741 w 7674741"/>
              <a:gd name="connsiteY2" fmla="*/ 6900431 h 6959425"/>
              <a:gd name="connsiteX3" fmla="*/ 2935858 w 7674741"/>
              <a:gd name="connsiteY3" fmla="*/ 6959425 h 6959425"/>
              <a:gd name="connsiteX4" fmla="*/ 0 w 7674741"/>
              <a:gd name="connsiteY4" fmla="*/ 48920 h 6959425"/>
              <a:gd name="connsiteX5" fmla="*/ 3998091 w 7674741"/>
              <a:gd name="connsiteY5" fmla="*/ 19050 h 695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74741" h="6959425">
                <a:moveTo>
                  <a:pt x="3998091" y="19050"/>
                </a:moveTo>
                <a:lnTo>
                  <a:pt x="7674741" y="0"/>
                </a:lnTo>
                <a:lnTo>
                  <a:pt x="7674741" y="6900431"/>
                </a:lnTo>
                <a:lnTo>
                  <a:pt x="2935858" y="6959425"/>
                </a:lnTo>
                <a:lnTo>
                  <a:pt x="0" y="48920"/>
                </a:lnTo>
                <a:lnTo>
                  <a:pt x="3998091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RANSITIONS">
            <a:extLst>
              <a:ext uri="{FF2B5EF4-FFF2-40B4-BE49-F238E27FC236}">
                <a16:creationId xmlns:a16="http://schemas.microsoft.com/office/drawing/2014/main" id="{8E71230E-A211-493F-959C-44E6B5BB6515}"/>
              </a:ext>
            </a:extLst>
          </p:cNvPr>
          <p:cNvSpPr/>
          <p:nvPr/>
        </p:nvSpPr>
        <p:spPr>
          <a:xfrm flipH="1" flipV="1">
            <a:off x="-548845" y="3647"/>
            <a:ext cx="12691165" cy="6763394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018509 w 7886700"/>
              <a:gd name="connsiteY4" fmla="*/ 3647527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1149581 w 7886700"/>
              <a:gd name="connsiteY4" fmla="*/ 2408662 h 6900431"/>
              <a:gd name="connsiteX5" fmla="*/ 4210050 w 7886700"/>
              <a:gd name="connsiteY5" fmla="*/ 19050 h 6900431"/>
              <a:gd name="connsiteX0" fmla="*/ 3390306 w 7066956"/>
              <a:gd name="connsiteY0" fmla="*/ 19050 h 6988921"/>
              <a:gd name="connsiteX1" fmla="*/ 7066956 w 7066956"/>
              <a:gd name="connsiteY1" fmla="*/ 0 h 6988921"/>
              <a:gd name="connsiteX2" fmla="*/ 7066956 w 7066956"/>
              <a:gd name="connsiteY2" fmla="*/ 6900431 h 6988921"/>
              <a:gd name="connsiteX3" fmla="*/ 0 w 7066956"/>
              <a:gd name="connsiteY3" fmla="*/ 6988921 h 6988921"/>
              <a:gd name="connsiteX4" fmla="*/ 329837 w 7066956"/>
              <a:gd name="connsiteY4" fmla="*/ 2408662 h 6988921"/>
              <a:gd name="connsiteX5" fmla="*/ 3390306 w 7066956"/>
              <a:gd name="connsiteY5" fmla="*/ 19050 h 6988921"/>
              <a:gd name="connsiteX0" fmla="*/ 4273690 w 7950340"/>
              <a:gd name="connsiteY0" fmla="*/ 19050 h 6988921"/>
              <a:gd name="connsiteX1" fmla="*/ 7950340 w 7950340"/>
              <a:gd name="connsiteY1" fmla="*/ 0 h 6988921"/>
              <a:gd name="connsiteX2" fmla="*/ 7950340 w 7950340"/>
              <a:gd name="connsiteY2" fmla="*/ 6900431 h 6988921"/>
              <a:gd name="connsiteX3" fmla="*/ 883384 w 7950340"/>
              <a:gd name="connsiteY3" fmla="*/ 6988921 h 6988921"/>
              <a:gd name="connsiteX4" fmla="*/ 0 w 7950340"/>
              <a:gd name="connsiteY4" fmla="*/ 3146081 h 6988921"/>
              <a:gd name="connsiteX5" fmla="*/ 4273690 w 7950340"/>
              <a:gd name="connsiteY5" fmla="*/ 19050 h 6988921"/>
              <a:gd name="connsiteX0" fmla="*/ 4421244 w 8097894"/>
              <a:gd name="connsiteY0" fmla="*/ 19050 h 6988921"/>
              <a:gd name="connsiteX1" fmla="*/ 8097894 w 8097894"/>
              <a:gd name="connsiteY1" fmla="*/ 0 h 6988921"/>
              <a:gd name="connsiteX2" fmla="*/ 8097894 w 8097894"/>
              <a:gd name="connsiteY2" fmla="*/ 6900431 h 6988921"/>
              <a:gd name="connsiteX3" fmla="*/ 1030938 w 8097894"/>
              <a:gd name="connsiteY3" fmla="*/ 6988921 h 6988921"/>
              <a:gd name="connsiteX4" fmla="*/ 0 w 8097894"/>
              <a:gd name="connsiteY4" fmla="*/ 2261178 h 6988921"/>
              <a:gd name="connsiteX5" fmla="*/ 4421244 w 8097894"/>
              <a:gd name="connsiteY5" fmla="*/ 19050 h 6988921"/>
              <a:gd name="connsiteX0" fmla="*/ 4421244 w 8097894"/>
              <a:gd name="connsiteY0" fmla="*/ 19050 h 6900431"/>
              <a:gd name="connsiteX1" fmla="*/ 8097894 w 8097894"/>
              <a:gd name="connsiteY1" fmla="*/ 0 h 6900431"/>
              <a:gd name="connsiteX2" fmla="*/ 8097894 w 8097894"/>
              <a:gd name="connsiteY2" fmla="*/ 6900431 h 6900431"/>
              <a:gd name="connsiteX3" fmla="*/ 3473775 w 8097894"/>
              <a:gd name="connsiteY3" fmla="*/ 6900430 h 6900431"/>
              <a:gd name="connsiteX4" fmla="*/ 0 w 8097894"/>
              <a:gd name="connsiteY4" fmla="*/ 2261178 h 6900431"/>
              <a:gd name="connsiteX5" fmla="*/ 4421244 w 8097894"/>
              <a:gd name="connsiteY5" fmla="*/ 19050 h 6900431"/>
              <a:gd name="connsiteX0" fmla="*/ 1043898 w 8097894"/>
              <a:gd name="connsiteY0" fmla="*/ 0 h 6910878"/>
              <a:gd name="connsiteX1" fmla="*/ 8097894 w 8097894"/>
              <a:gd name="connsiteY1" fmla="*/ 10447 h 6910878"/>
              <a:gd name="connsiteX2" fmla="*/ 8097894 w 8097894"/>
              <a:gd name="connsiteY2" fmla="*/ 6910878 h 6910878"/>
              <a:gd name="connsiteX3" fmla="*/ 3473775 w 8097894"/>
              <a:gd name="connsiteY3" fmla="*/ 6910877 h 6910878"/>
              <a:gd name="connsiteX4" fmla="*/ 0 w 8097894"/>
              <a:gd name="connsiteY4" fmla="*/ 2271625 h 6910878"/>
              <a:gd name="connsiteX5" fmla="*/ 1043898 w 8097894"/>
              <a:gd name="connsiteY5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2429877 w 7053996"/>
              <a:gd name="connsiteY3" fmla="*/ 6910877 h 6910878"/>
              <a:gd name="connsiteX4" fmla="*/ 0 w 7053996"/>
              <a:gd name="connsiteY4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5249796 w 7053996"/>
              <a:gd name="connsiteY3" fmla="*/ 6733897 h 6910878"/>
              <a:gd name="connsiteX4" fmla="*/ 0 w 7053996"/>
              <a:gd name="connsiteY4" fmla="*/ 0 h 6910878"/>
              <a:gd name="connsiteX0" fmla="*/ 0 w 7053996"/>
              <a:gd name="connsiteY0" fmla="*/ 0 h 6763394"/>
              <a:gd name="connsiteX1" fmla="*/ 7053996 w 7053996"/>
              <a:gd name="connsiteY1" fmla="*/ 10447 h 6763394"/>
              <a:gd name="connsiteX2" fmla="*/ 7053996 w 7053996"/>
              <a:gd name="connsiteY2" fmla="*/ 6763394 h 6763394"/>
              <a:gd name="connsiteX3" fmla="*/ 5249796 w 7053996"/>
              <a:gd name="connsiteY3" fmla="*/ 6733897 h 6763394"/>
              <a:gd name="connsiteX4" fmla="*/ 0 w 7053996"/>
              <a:gd name="connsiteY4" fmla="*/ 0 h 67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3996" h="6763394">
                <a:moveTo>
                  <a:pt x="0" y="0"/>
                </a:moveTo>
                <a:lnTo>
                  <a:pt x="7053996" y="10447"/>
                </a:lnTo>
                <a:lnTo>
                  <a:pt x="7053996" y="6763394"/>
                </a:lnTo>
                <a:lnTo>
                  <a:pt x="5249796" y="67338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TRANSITIONS">
            <a:extLst>
              <a:ext uri="{FF2B5EF4-FFF2-40B4-BE49-F238E27FC236}">
                <a16:creationId xmlns:a16="http://schemas.microsoft.com/office/drawing/2014/main" id="{D6938FB9-C21A-473D-B9B2-0EEB48C10975}"/>
              </a:ext>
            </a:extLst>
          </p:cNvPr>
          <p:cNvSpPr/>
          <p:nvPr/>
        </p:nvSpPr>
        <p:spPr>
          <a:xfrm>
            <a:off x="-249583" y="92726"/>
            <a:ext cx="12691165" cy="6763394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018509 w 7886700"/>
              <a:gd name="connsiteY4" fmla="*/ 3647527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1149581 w 7886700"/>
              <a:gd name="connsiteY4" fmla="*/ 2408662 h 6900431"/>
              <a:gd name="connsiteX5" fmla="*/ 4210050 w 7886700"/>
              <a:gd name="connsiteY5" fmla="*/ 19050 h 6900431"/>
              <a:gd name="connsiteX0" fmla="*/ 3390306 w 7066956"/>
              <a:gd name="connsiteY0" fmla="*/ 19050 h 6988921"/>
              <a:gd name="connsiteX1" fmla="*/ 7066956 w 7066956"/>
              <a:gd name="connsiteY1" fmla="*/ 0 h 6988921"/>
              <a:gd name="connsiteX2" fmla="*/ 7066956 w 7066956"/>
              <a:gd name="connsiteY2" fmla="*/ 6900431 h 6988921"/>
              <a:gd name="connsiteX3" fmla="*/ 0 w 7066956"/>
              <a:gd name="connsiteY3" fmla="*/ 6988921 h 6988921"/>
              <a:gd name="connsiteX4" fmla="*/ 329837 w 7066956"/>
              <a:gd name="connsiteY4" fmla="*/ 2408662 h 6988921"/>
              <a:gd name="connsiteX5" fmla="*/ 3390306 w 7066956"/>
              <a:gd name="connsiteY5" fmla="*/ 19050 h 6988921"/>
              <a:gd name="connsiteX0" fmla="*/ 4273690 w 7950340"/>
              <a:gd name="connsiteY0" fmla="*/ 19050 h 6988921"/>
              <a:gd name="connsiteX1" fmla="*/ 7950340 w 7950340"/>
              <a:gd name="connsiteY1" fmla="*/ 0 h 6988921"/>
              <a:gd name="connsiteX2" fmla="*/ 7950340 w 7950340"/>
              <a:gd name="connsiteY2" fmla="*/ 6900431 h 6988921"/>
              <a:gd name="connsiteX3" fmla="*/ 883384 w 7950340"/>
              <a:gd name="connsiteY3" fmla="*/ 6988921 h 6988921"/>
              <a:gd name="connsiteX4" fmla="*/ 0 w 7950340"/>
              <a:gd name="connsiteY4" fmla="*/ 3146081 h 6988921"/>
              <a:gd name="connsiteX5" fmla="*/ 4273690 w 7950340"/>
              <a:gd name="connsiteY5" fmla="*/ 19050 h 6988921"/>
              <a:gd name="connsiteX0" fmla="*/ 4421244 w 8097894"/>
              <a:gd name="connsiteY0" fmla="*/ 19050 h 6988921"/>
              <a:gd name="connsiteX1" fmla="*/ 8097894 w 8097894"/>
              <a:gd name="connsiteY1" fmla="*/ 0 h 6988921"/>
              <a:gd name="connsiteX2" fmla="*/ 8097894 w 8097894"/>
              <a:gd name="connsiteY2" fmla="*/ 6900431 h 6988921"/>
              <a:gd name="connsiteX3" fmla="*/ 1030938 w 8097894"/>
              <a:gd name="connsiteY3" fmla="*/ 6988921 h 6988921"/>
              <a:gd name="connsiteX4" fmla="*/ 0 w 8097894"/>
              <a:gd name="connsiteY4" fmla="*/ 2261178 h 6988921"/>
              <a:gd name="connsiteX5" fmla="*/ 4421244 w 8097894"/>
              <a:gd name="connsiteY5" fmla="*/ 19050 h 6988921"/>
              <a:gd name="connsiteX0" fmla="*/ 4421244 w 8097894"/>
              <a:gd name="connsiteY0" fmla="*/ 19050 h 6900431"/>
              <a:gd name="connsiteX1" fmla="*/ 8097894 w 8097894"/>
              <a:gd name="connsiteY1" fmla="*/ 0 h 6900431"/>
              <a:gd name="connsiteX2" fmla="*/ 8097894 w 8097894"/>
              <a:gd name="connsiteY2" fmla="*/ 6900431 h 6900431"/>
              <a:gd name="connsiteX3" fmla="*/ 3473775 w 8097894"/>
              <a:gd name="connsiteY3" fmla="*/ 6900430 h 6900431"/>
              <a:gd name="connsiteX4" fmla="*/ 0 w 8097894"/>
              <a:gd name="connsiteY4" fmla="*/ 2261178 h 6900431"/>
              <a:gd name="connsiteX5" fmla="*/ 4421244 w 8097894"/>
              <a:gd name="connsiteY5" fmla="*/ 19050 h 6900431"/>
              <a:gd name="connsiteX0" fmla="*/ 1043898 w 8097894"/>
              <a:gd name="connsiteY0" fmla="*/ 0 h 6910878"/>
              <a:gd name="connsiteX1" fmla="*/ 8097894 w 8097894"/>
              <a:gd name="connsiteY1" fmla="*/ 10447 h 6910878"/>
              <a:gd name="connsiteX2" fmla="*/ 8097894 w 8097894"/>
              <a:gd name="connsiteY2" fmla="*/ 6910878 h 6910878"/>
              <a:gd name="connsiteX3" fmla="*/ 3473775 w 8097894"/>
              <a:gd name="connsiteY3" fmla="*/ 6910877 h 6910878"/>
              <a:gd name="connsiteX4" fmla="*/ 0 w 8097894"/>
              <a:gd name="connsiteY4" fmla="*/ 2271625 h 6910878"/>
              <a:gd name="connsiteX5" fmla="*/ 1043898 w 8097894"/>
              <a:gd name="connsiteY5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2429877 w 7053996"/>
              <a:gd name="connsiteY3" fmla="*/ 6910877 h 6910878"/>
              <a:gd name="connsiteX4" fmla="*/ 0 w 7053996"/>
              <a:gd name="connsiteY4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5249796 w 7053996"/>
              <a:gd name="connsiteY3" fmla="*/ 6733897 h 6910878"/>
              <a:gd name="connsiteX4" fmla="*/ 0 w 7053996"/>
              <a:gd name="connsiteY4" fmla="*/ 0 h 6910878"/>
              <a:gd name="connsiteX0" fmla="*/ 0 w 7053996"/>
              <a:gd name="connsiteY0" fmla="*/ 0 h 6763394"/>
              <a:gd name="connsiteX1" fmla="*/ 7053996 w 7053996"/>
              <a:gd name="connsiteY1" fmla="*/ 10447 h 6763394"/>
              <a:gd name="connsiteX2" fmla="*/ 7053996 w 7053996"/>
              <a:gd name="connsiteY2" fmla="*/ 6763394 h 6763394"/>
              <a:gd name="connsiteX3" fmla="*/ 5249796 w 7053996"/>
              <a:gd name="connsiteY3" fmla="*/ 6733897 h 6763394"/>
              <a:gd name="connsiteX4" fmla="*/ 0 w 7053996"/>
              <a:gd name="connsiteY4" fmla="*/ 0 h 67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3996" h="6763394">
                <a:moveTo>
                  <a:pt x="0" y="0"/>
                </a:moveTo>
                <a:lnTo>
                  <a:pt x="7053996" y="10447"/>
                </a:lnTo>
                <a:lnTo>
                  <a:pt x="7053996" y="6763394"/>
                </a:lnTo>
                <a:lnTo>
                  <a:pt x="5249796" y="67338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EFFECT" descr="Right:  Plus Image 2">
            <a:extLst>
              <a:ext uri="{FF2B5EF4-FFF2-40B4-BE49-F238E27FC236}">
                <a16:creationId xmlns:a16="http://schemas.microsoft.com/office/drawing/2014/main" id="{556B76BA-7C2F-41A0-BFCC-083D329F5A77}"/>
              </a:ext>
            </a:extLst>
          </p:cNvPr>
          <p:cNvGrpSpPr/>
          <p:nvPr/>
        </p:nvGrpSpPr>
        <p:grpSpPr>
          <a:xfrm>
            <a:off x="651016" y="1117216"/>
            <a:ext cx="10698478" cy="4727220"/>
            <a:chOff x="991910" y="1568655"/>
            <a:chExt cx="10698478" cy="47272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F87300-177D-43D3-ADC3-2F749941CB1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88" name="Picture 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F7BBC-E9EB-4832-AE8D-9E5E8352E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9" name="Picture 8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F7BCDD-9A2D-40FD-959B-DC9A9834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0" name="Picture 8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4FAC33-0859-424A-9212-5CADD17CA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1" name="Picture 9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0FA2E9-EBD3-4FB5-96B1-98AE0EDC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2" name="Picture 9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A741D5-02C3-419B-ADBE-807CD4EDD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3" name="Picture 9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F306A97-B722-4E18-9C4D-88EB44D13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4" name="Picture 9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B199-7B1F-4A76-8063-44D910720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5" name="Picture 9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837C5A1-9EC9-4A93-8D40-B4531C5FF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6" name="Picture 9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F92F703-697A-44E5-85B1-80EA426D6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7" name="Picture 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92F118-56AA-47AE-9AB8-879F40A8D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C9C8A2-5435-414C-BCFD-BDAC9C92AAF2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78" name="Picture 7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E9412CC-5976-45D8-9596-78A8B942F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0710C1-C607-4D14-B44D-0119B3CB1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0" name="Picture 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207153-F37E-4CAE-9CCB-4773B01C3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1" name="Picture 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3053951-4197-4DF4-A6F3-B54BDDC71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32371F-06C0-4807-94D5-EF45887C8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3" name="Picture 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72DA68-EB5F-4F6C-9548-A1905FAE3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4" name="Picture 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50D1C51-74B5-4E23-833F-AA9DB0536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5" name="Picture 8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30E3574-252D-4055-895D-A06E134D5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6" name="Picture 8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C6C2BE5-9CFD-4F0D-86FA-12DE8977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7" name="Picture 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42C2584-BBE6-49A4-8E65-6D779DD4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875735-4043-427D-86FF-049E8725658B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68" name="Picture 6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23F635C-45FA-4EA1-8C06-B6A14A2B4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Picture 6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5FB888D-C61B-4F2E-8A15-52F19E35B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0" name="Picture 6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5D6AE7-1A10-4BBE-914A-61DD1EC43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Picture 7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6CDC2B-FC35-45E0-A114-B3DBFF77C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Picture 7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0D59A30-416C-42D9-A1FA-0BD989D6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Picture 7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31EEFB-493E-45CE-8224-63EBB7501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Picture 7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DC2210-7CBD-44F4-A9EF-96B65545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Picture 7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72DFE5-7CFE-4F7F-9A0A-7A63701B7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012103B-C2F9-4772-85F7-ED71AC5B9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7" name="Picture 7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0DC51BD-0096-467C-AE01-1078CBB82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A8E439-295A-4C82-950A-D712F486EC9F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58" name="Picture 5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646734-4456-4538-9082-48CF8B598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Picture 5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9D8CAB-7CA7-404E-99A2-29A87AE4F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0" name="Picture 5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FD00689-9FDC-41F5-992C-E7B6563B8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Picture 6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798C6EE-3DF6-48F9-88B6-508A46DC8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3DDA38-DF93-46BE-AA20-C5D489B55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Picture 6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46A057-E260-4F3A-B392-14044DF7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6AA8AC2-54DF-4C8A-8F09-269741CF4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Picture 6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CE721C9-2C7D-407A-AFDF-0684EE4DF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6" name="Picture 6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7BCA48-1B12-410C-9E0F-8E3CEA635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7" name="Picture 6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BBAFEAA-BFEC-43B3-8AD2-CF4759120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4936EE7-3FD0-4464-9205-1E284CC1798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48" name="Picture 4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9FAF046-694F-481D-90FC-D3821AFE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9" name="Picture 4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FD09F4-87C8-47F7-AD07-E43D9EFA0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0" name="Picture 4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CB92FB7-A1B7-4778-A71A-501BAF62A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1" name="Picture 5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45F2533-4DBE-4795-B7E1-75699A619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2" name="Picture 5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B43B390-2559-4CC6-9A01-5B8582DE8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3" name="Picture 5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4B6F4C6-FE0A-4070-8153-FEF89D5E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4" name="Picture 5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34E603F-29F4-4F75-9B1A-4EE09F454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5" name="Picture 5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4C8044-5BE1-4557-9300-9088AA071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6" name="Picture 5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B77111-C5A7-47E9-AAB7-158238F62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7" name="Picture 5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6D0E95A-B017-4A71-838D-C1CD2DED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44" name="FRAME">
            <a:extLst>
              <a:ext uri="{FF2B5EF4-FFF2-40B4-BE49-F238E27FC236}">
                <a16:creationId xmlns:a16="http://schemas.microsoft.com/office/drawing/2014/main" id="{7415C322-7C6C-4163-BFF6-FB7234DA61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F636E2-76DA-43AE-B6D1-4581FB9C8DFC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F661EA-3D25-4416-A1E4-A43C024FC323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0" name="DRAG TO DROP">
            <a:extLst>
              <a:ext uri="{FF2B5EF4-FFF2-40B4-BE49-F238E27FC236}">
                <a16:creationId xmlns:a16="http://schemas.microsoft.com/office/drawing/2014/main" id="{67382E20-9A95-4E0E-8587-DDB2CD0CD8BA}"/>
              </a:ext>
            </a:extLst>
          </p:cNvPr>
          <p:cNvGrpSpPr/>
          <p:nvPr/>
        </p:nvGrpSpPr>
        <p:grpSpPr>
          <a:xfrm>
            <a:off x="3309837" y="3584151"/>
            <a:ext cx="1630680" cy="1630680"/>
            <a:chOff x="3337560" y="4309417"/>
            <a:chExt cx="1630680" cy="1630680"/>
          </a:xfrm>
        </p:grpSpPr>
        <p:sp>
          <p:nvSpPr>
            <p:cNvPr id="101" name="Circle: Hollow 100">
              <a:extLst>
                <a:ext uri="{FF2B5EF4-FFF2-40B4-BE49-F238E27FC236}">
                  <a16:creationId xmlns:a16="http://schemas.microsoft.com/office/drawing/2014/main" id="{CDC09F61-C9AC-456B-84F3-83BE650F9A09}"/>
                </a:ext>
              </a:extLst>
            </p:cNvPr>
            <p:cNvSpPr/>
            <p:nvPr/>
          </p:nvSpPr>
          <p:spPr>
            <a:xfrm>
              <a:off x="3337560" y="4309417"/>
              <a:ext cx="1630680" cy="1630680"/>
            </a:xfrm>
            <a:prstGeom prst="donut">
              <a:avLst>
                <a:gd name="adj" fmla="val 251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2" name="DRAG TO DROP">
              <a:extLst>
                <a:ext uri="{FF2B5EF4-FFF2-40B4-BE49-F238E27FC236}">
                  <a16:creationId xmlns:a16="http://schemas.microsoft.com/office/drawing/2014/main" id="{5DBF4A65-AD14-4383-9403-ADE4E1308A2E}"/>
                </a:ext>
              </a:extLst>
            </p:cNvPr>
            <p:cNvSpPr txBox="1"/>
            <p:nvPr/>
          </p:nvSpPr>
          <p:spPr>
            <a:xfrm>
              <a:off x="3501835" y="4770814"/>
              <a:ext cx="13238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anose="020B0003030101060003" pitchFamily="34" charset="0"/>
                </a:rPr>
                <a:t>Drag &amp; drop</a:t>
              </a:r>
              <a:endParaRPr lang="id-ID" sz="20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</p:grpSp>
      <p:grpSp>
        <p:nvGrpSpPr>
          <p:cNvPr id="103" name="EASY TO EDIT">
            <a:extLst>
              <a:ext uri="{FF2B5EF4-FFF2-40B4-BE49-F238E27FC236}">
                <a16:creationId xmlns:a16="http://schemas.microsoft.com/office/drawing/2014/main" id="{357C1B2B-8A0B-4EE0-96CD-7A22B2810A71}"/>
              </a:ext>
            </a:extLst>
          </p:cNvPr>
          <p:cNvGrpSpPr/>
          <p:nvPr/>
        </p:nvGrpSpPr>
        <p:grpSpPr>
          <a:xfrm>
            <a:off x="5252936" y="3584151"/>
            <a:ext cx="1630680" cy="1630680"/>
            <a:chOff x="5280659" y="4309417"/>
            <a:chExt cx="1630680" cy="1630680"/>
          </a:xfrm>
        </p:grpSpPr>
        <p:sp>
          <p:nvSpPr>
            <p:cNvPr id="104" name="EASY TO EDIT">
              <a:extLst>
                <a:ext uri="{FF2B5EF4-FFF2-40B4-BE49-F238E27FC236}">
                  <a16:creationId xmlns:a16="http://schemas.microsoft.com/office/drawing/2014/main" id="{889D65B9-414D-4628-8BBF-EF3B7EE1A6AB}"/>
                </a:ext>
              </a:extLst>
            </p:cNvPr>
            <p:cNvSpPr txBox="1"/>
            <p:nvPr/>
          </p:nvSpPr>
          <p:spPr>
            <a:xfrm>
              <a:off x="5397167" y="4770814"/>
              <a:ext cx="13238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anose="020B0003030101060003" pitchFamily="34" charset="0"/>
                </a:rPr>
                <a:t>Easy To Edit</a:t>
              </a:r>
              <a:endParaRPr lang="id-ID" sz="20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105" name="Circle: Hollow 104">
              <a:extLst>
                <a:ext uri="{FF2B5EF4-FFF2-40B4-BE49-F238E27FC236}">
                  <a16:creationId xmlns:a16="http://schemas.microsoft.com/office/drawing/2014/main" id="{9DF21937-0BB1-4532-B783-FBC7899D5E04}"/>
                </a:ext>
              </a:extLst>
            </p:cNvPr>
            <p:cNvSpPr/>
            <p:nvPr/>
          </p:nvSpPr>
          <p:spPr>
            <a:xfrm>
              <a:off x="5280659" y="4309417"/>
              <a:ext cx="1630680" cy="1630680"/>
            </a:xfrm>
            <a:prstGeom prst="donut">
              <a:avLst>
                <a:gd name="adj" fmla="val 251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MINIMALIST">
            <a:extLst>
              <a:ext uri="{FF2B5EF4-FFF2-40B4-BE49-F238E27FC236}">
                <a16:creationId xmlns:a16="http://schemas.microsoft.com/office/drawing/2014/main" id="{A47B409D-D7D1-4677-A865-70A143ACFD59}"/>
              </a:ext>
            </a:extLst>
          </p:cNvPr>
          <p:cNvGrpSpPr/>
          <p:nvPr/>
        </p:nvGrpSpPr>
        <p:grpSpPr>
          <a:xfrm>
            <a:off x="7212380" y="3584151"/>
            <a:ext cx="1630680" cy="1630680"/>
            <a:chOff x="7240103" y="4309417"/>
            <a:chExt cx="1630680" cy="1630680"/>
          </a:xfrm>
        </p:grpSpPr>
        <p:sp>
          <p:nvSpPr>
            <p:cNvPr id="107" name="MINIMALIST">
              <a:extLst>
                <a:ext uri="{FF2B5EF4-FFF2-40B4-BE49-F238E27FC236}">
                  <a16:creationId xmlns:a16="http://schemas.microsoft.com/office/drawing/2014/main" id="{155E9253-86CC-48F5-A099-230CF812E913}"/>
                </a:ext>
              </a:extLst>
            </p:cNvPr>
            <p:cNvSpPr txBox="1"/>
            <p:nvPr/>
          </p:nvSpPr>
          <p:spPr>
            <a:xfrm>
              <a:off x="7317406" y="4924702"/>
              <a:ext cx="1476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aleway" panose="020B0003030101060003" pitchFamily="34" charset="0"/>
                </a:rPr>
                <a:t>Minimalist</a:t>
              </a:r>
              <a:endParaRPr lang="id-ID" sz="20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108" name="Circle: Hollow 107">
              <a:extLst>
                <a:ext uri="{FF2B5EF4-FFF2-40B4-BE49-F238E27FC236}">
                  <a16:creationId xmlns:a16="http://schemas.microsoft.com/office/drawing/2014/main" id="{7F76BD6A-8CA3-4189-93AB-754639B7427C}"/>
                </a:ext>
              </a:extLst>
            </p:cNvPr>
            <p:cNvSpPr/>
            <p:nvPr/>
          </p:nvSpPr>
          <p:spPr>
            <a:xfrm>
              <a:off x="7240103" y="4309417"/>
              <a:ext cx="1630680" cy="1630680"/>
            </a:xfrm>
            <a:prstGeom prst="donut">
              <a:avLst>
                <a:gd name="adj" fmla="val 251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112" name="TEXT DESCRIPTION">
            <a:extLst>
              <a:ext uri="{FF2B5EF4-FFF2-40B4-BE49-F238E27FC236}">
                <a16:creationId xmlns:a16="http://schemas.microsoft.com/office/drawing/2014/main" id="{11ED727C-5284-4423-96A9-6E6DE833F9CD}"/>
              </a:ext>
            </a:extLst>
          </p:cNvPr>
          <p:cNvSpPr txBox="1"/>
          <p:nvPr/>
        </p:nvSpPr>
        <p:spPr>
          <a:xfrm>
            <a:off x="3074120" y="2099122"/>
            <a:ext cx="59113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5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13" name="EASY TO EDIT">
            <a:extLst>
              <a:ext uri="{FF2B5EF4-FFF2-40B4-BE49-F238E27FC236}">
                <a16:creationId xmlns:a16="http://schemas.microsoft.com/office/drawing/2014/main" id="{7E6CADA7-ACD0-4272-A3E3-CDA2A1B07C8E}"/>
              </a:ext>
            </a:extLst>
          </p:cNvPr>
          <p:cNvSpPr txBox="1"/>
          <p:nvPr/>
        </p:nvSpPr>
        <p:spPr>
          <a:xfrm>
            <a:off x="2760879" y="772905"/>
            <a:ext cx="4528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54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EASY TO EDIT</a:t>
            </a:r>
          </a:p>
        </p:txBody>
      </p:sp>
      <p:sp>
        <p:nvSpPr>
          <p:cNvPr id="114" name="JUST CLICK AND EDIT">
            <a:extLst>
              <a:ext uri="{FF2B5EF4-FFF2-40B4-BE49-F238E27FC236}">
                <a16:creationId xmlns:a16="http://schemas.microsoft.com/office/drawing/2014/main" id="{50E9406B-4C8D-4691-B8CD-FC5A95FD7159}"/>
              </a:ext>
            </a:extLst>
          </p:cNvPr>
          <p:cNvSpPr txBox="1"/>
          <p:nvPr/>
        </p:nvSpPr>
        <p:spPr>
          <a:xfrm>
            <a:off x="3599451" y="1550711"/>
            <a:ext cx="486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spc="600" dirty="0">
                <a:solidFill>
                  <a:srgbClr val="FFFF00"/>
                </a:solidFill>
                <a:latin typeface="Raleway" panose="020B0003030101060003" pitchFamily="34" charset="0"/>
              </a:rPr>
              <a:t>JUST CLICK AND EDIT</a:t>
            </a:r>
          </a:p>
        </p:txBody>
      </p:sp>
    </p:spTree>
    <p:extLst>
      <p:ext uri="{BB962C8B-B14F-4D97-AF65-F5344CB8AC3E}">
        <p14:creationId xmlns:p14="http://schemas.microsoft.com/office/powerpoint/2010/main" val="35926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84753 -3.33333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7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85 -0.00787 L 1.03099 0.00834 " pathEditMode="relative" rAng="0" ptsTypes="AA">
                                      <p:cBhvr>
                                        <p:cTn id="10" dur="1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8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0.78516 1.48148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78268 0.00208 L -1.12838 0.00208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" dur="28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78516 -1.48148E-6 " pathEditMode="relative" rAng="0" ptsTypes="AA">
                                      <p:cBhvr>
                                        <p:cTn id="18" dur="1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78268 0.00208 L -1.12839 0.00208 " pathEditMode="relative" rAng="0" ptsTypes="AA">
                                      <p:cBhvr>
                                        <p:cTn id="20" dur="1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3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6.25E-7 -1.11111E-6 L 0.07266 -1.11111E-6 " pathEditMode="relative" rAng="0" ptsTypes="AA">
                                      <p:cBhvr>
                                        <p:cTn id="42" dur="19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8" grpId="0" animBg="1"/>
      <p:bldP spid="38" grpId="1" animBg="1"/>
      <p:bldP spid="99" grpId="0" animBg="1"/>
      <p:bldP spid="99" grpId="1" animBg="1"/>
      <p:bldP spid="112" grpId="0"/>
      <p:bldP spid="113" grpId="0"/>
      <p:bldP spid="113" grpId="1"/>
      <p:bldP spid="1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 descr="A sunset over a body of water&#10;&#10;Description generated with very high confidence">
            <a:extLst>
              <a:ext uri="{FF2B5EF4-FFF2-40B4-BE49-F238E27FC236}">
                <a16:creationId xmlns:a16="http://schemas.microsoft.com/office/drawing/2014/main" id="{D7459F61-300E-40F2-B0FC-D716C80337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" descr="A sunset over a body of water&#10;&#10;Description generated with very high confidence">
            <a:extLst>
              <a:ext uri="{FF2B5EF4-FFF2-40B4-BE49-F238E27FC236}">
                <a16:creationId xmlns:a16="http://schemas.microsoft.com/office/drawing/2014/main" id="{536F99D7-3993-4908-844A-B1AAD6AC0F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" descr="A sunset over a body of water&#10;&#10;Description generated with very high confidence">
            <a:extLst>
              <a:ext uri="{FF2B5EF4-FFF2-40B4-BE49-F238E27FC236}">
                <a16:creationId xmlns:a16="http://schemas.microsoft.com/office/drawing/2014/main" id="{1A3AB0D6-B954-4ED0-BD25-AFDC5D9113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FILTER">
            <a:extLst>
              <a:ext uri="{FF2B5EF4-FFF2-40B4-BE49-F238E27FC236}">
                <a16:creationId xmlns:a16="http://schemas.microsoft.com/office/drawing/2014/main" id="{41B86728-0953-484F-8689-ED261728D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SCRATCHES">
            <a:extLst>
              <a:ext uri="{FF2B5EF4-FFF2-40B4-BE49-F238E27FC236}">
                <a16:creationId xmlns:a16="http://schemas.microsoft.com/office/drawing/2014/main" id="{C573F8E4-8E5E-4E22-A814-5993DB615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RANSITIONS">
            <a:extLst>
              <a:ext uri="{FF2B5EF4-FFF2-40B4-BE49-F238E27FC236}">
                <a16:creationId xmlns:a16="http://schemas.microsoft.com/office/drawing/2014/main" id="{CFCB7A47-D6F9-4D6D-90EB-0336FAC0EC64}"/>
              </a:ext>
            </a:extLst>
          </p:cNvPr>
          <p:cNvSpPr/>
          <p:nvPr/>
        </p:nvSpPr>
        <p:spPr>
          <a:xfrm>
            <a:off x="-117985" y="-78416"/>
            <a:ext cx="12309820" cy="6959425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835139 w 7886700"/>
              <a:gd name="connsiteY4" fmla="*/ 2320172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949728 w 7886700"/>
              <a:gd name="connsiteY4" fmla="*/ 1995708 h 6900431"/>
              <a:gd name="connsiteX5" fmla="*/ 4210050 w 7886700"/>
              <a:gd name="connsiteY5" fmla="*/ 19050 h 6900431"/>
              <a:gd name="connsiteX0" fmla="*/ 3882153 w 7558803"/>
              <a:gd name="connsiteY0" fmla="*/ 19050 h 6900431"/>
              <a:gd name="connsiteX1" fmla="*/ 7558803 w 7558803"/>
              <a:gd name="connsiteY1" fmla="*/ 0 h 6900431"/>
              <a:gd name="connsiteX2" fmla="*/ 7558803 w 7558803"/>
              <a:gd name="connsiteY2" fmla="*/ 6900431 h 6900431"/>
              <a:gd name="connsiteX3" fmla="*/ 0 w 7558803"/>
              <a:gd name="connsiteY3" fmla="*/ 6900431 h 6900431"/>
              <a:gd name="connsiteX4" fmla="*/ 621831 w 7558803"/>
              <a:gd name="connsiteY4" fmla="*/ 1995708 h 6900431"/>
              <a:gd name="connsiteX5" fmla="*/ 3882153 w 7558803"/>
              <a:gd name="connsiteY5" fmla="*/ 19050 h 6900431"/>
              <a:gd name="connsiteX0" fmla="*/ 3998091 w 7674741"/>
              <a:gd name="connsiteY0" fmla="*/ 19050 h 6900431"/>
              <a:gd name="connsiteX1" fmla="*/ 7674741 w 7674741"/>
              <a:gd name="connsiteY1" fmla="*/ 0 h 6900431"/>
              <a:gd name="connsiteX2" fmla="*/ 7674741 w 7674741"/>
              <a:gd name="connsiteY2" fmla="*/ 6900431 h 6900431"/>
              <a:gd name="connsiteX3" fmla="*/ 115938 w 7674741"/>
              <a:gd name="connsiteY3" fmla="*/ 6900431 h 6900431"/>
              <a:gd name="connsiteX4" fmla="*/ 0 w 7674741"/>
              <a:gd name="connsiteY4" fmla="*/ 48920 h 6900431"/>
              <a:gd name="connsiteX5" fmla="*/ 3998091 w 7674741"/>
              <a:gd name="connsiteY5" fmla="*/ 19050 h 6900431"/>
              <a:gd name="connsiteX0" fmla="*/ 3998091 w 7674741"/>
              <a:gd name="connsiteY0" fmla="*/ 19050 h 6959425"/>
              <a:gd name="connsiteX1" fmla="*/ 7674741 w 7674741"/>
              <a:gd name="connsiteY1" fmla="*/ 0 h 6959425"/>
              <a:gd name="connsiteX2" fmla="*/ 7674741 w 7674741"/>
              <a:gd name="connsiteY2" fmla="*/ 6900431 h 6959425"/>
              <a:gd name="connsiteX3" fmla="*/ 5181956 w 7674741"/>
              <a:gd name="connsiteY3" fmla="*/ 6959425 h 6959425"/>
              <a:gd name="connsiteX4" fmla="*/ 0 w 7674741"/>
              <a:gd name="connsiteY4" fmla="*/ 48920 h 6959425"/>
              <a:gd name="connsiteX5" fmla="*/ 3998091 w 7674741"/>
              <a:gd name="connsiteY5" fmla="*/ 19050 h 6959425"/>
              <a:gd name="connsiteX0" fmla="*/ 3998091 w 7674741"/>
              <a:gd name="connsiteY0" fmla="*/ 19050 h 6900432"/>
              <a:gd name="connsiteX1" fmla="*/ 7674741 w 7674741"/>
              <a:gd name="connsiteY1" fmla="*/ 0 h 6900432"/>
              <a:gd name="connsiteX2" fmla="*/ 7674741 w 7674741"/>
              <a:gd name="connsiteY2" fmla="*/ 6900431 h 6900432"/>
              <a:gd name="connsiteX3" fmla="*/ 3181781 w 7674741"/>
              <a:gd name="connsiteY3" fmla="*/ 6900432 h 6900432"/>
              <a:gd name="connsiteX4" fmla="*/ 0 w 7674741"/>
              <a:gd name="connsiteY4" fmla="*/ 48920 h 6900432"/>
              <a:gd name="connsiteX5" fmla="*/ 3998091 w 7674741"/>
              <a:gd name="connsiteY5" fmla="*/ 19050 h 6900432"/>
              <a:gd name="connsiteX0" fmla="*/ 3998091 w 7674741"/>
              <a:gd name="connsiteY0" fmla="*/ 19050 h 6900431"/>
              <a:gd name="connsiteX1" fmla="*/ 7674741 w 7674741"/>
              <a:gd name="connsiteY1" fmla="*/ 0 h 6900431"/>
              <a:gd name="connsiteX2" fmla="*/ 7674741 w 7674741"/>
              <a:gd name="connsiteY2" fmla="*/ 6900431 h 6900431"/>
              <a:gd name="connsiteX3" fmla="*/ 6493547 w 7674741"/>
              <a:gd name="connsiteY3" fmla="*/ 6870935 h 6900431"/>
              <a:gd name="connsiteX4" fmla="*/ 0 w 7674741"/>
              <a:gd name="connsiteY4" fmla="*/ 48920 h 6900431"/>
              <a:gd name="connsiteX5" fmla="*/ 3998091 w 7674741"/>
              <a:gd name="connsiteY5" fmla="*/ 19050 h 6900431"/>
              <a:gd name="connsiteX0" fmla="*/ 3998091 w 7674741"/>
              <a:gd name="connsiteY0" fmla="*/ 19050 h 6959425"/>
              <a:gd name="connsiteX1" fmla="*/ 7674741 w 7674741"/>
              <a:gd name="connsiteY1" fmla="*/ 0 h 6959425"/>
              <a:gd name="connsiteX2" fmla="*/ 7674741 w 7674741"/>
              <a:gd name="connsiteY2" fmla="*/ 6900431 h 6959425"/>
              <a:gd name="connsiteX3" fmla="*/ 2935858 w 7674741"/>
              <a:gd name="connsiteY3" fmla="*/ 6959425 h 6959425"/>
              <a:gd name="connsiteX4" fmla="*/ 0 w 7674741"/>
              <a:gd name="connsiteY4" fmla="*/ 48920 h 6959425"/>
              <a:gd name="connsiteX5" fmla="*/ 3998091 w 7674741"/>
              <a:gd name="connsiteY5" fmla="*/ 19050 h 695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74741" h="6959425">
                <a:moveTo>
                  <a:pt x="3998091" y="19050"/>
                </a:moveTo>
                <a:lnTo>
                  <a:pt x="7674741" y="0"/>
                </a:lnTo>
                <a:lnTo>
                  <a:pt x="7674741" y="6900431"/>
                </a:lnTo>
                <a:lnTo>
                  <a:pt x="2935858" y="6959425"/>
                </a:lnTo>
                <a:lnTo>
                  <a:pt x="0" y="48920"/>
                </a:lnTo>
                <a:lnTo>
                  <a:pt x="3998091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RANSITIONS">
            <a:extLst>
              <a:ext uri="{FF2B5EF4-FFF2-40B4-BE49-F238E27FC236}">
                <a16:creationId xmlns:a16="http://schemas.microsoft.com/office/drawing/2014/main" id="{8E71230E-A211-493F-959C-44E6B5BB6515}"/>
              </a:ext>
            </a:extLst>
          </p:cNvPr>
          <p:cNvSpPr/>
          <p:nvPr/>
        </p:nvSpPr>
        <p:spPr>
          <a:xfrm flipH="1" flipV="1">
            <a:off x="-548845" y="3647"/>
            <a:ext cx="12691165" cy="6763394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018509 w 7886700"/>
              <a:gd name="connsiteY4" fmla="*/ 3647527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1149581 w 7886700"/>
              <a:gd name="connsiteY4" fmla="*/ 2408662 h 6900431"/>
              <a:gd name="connsiteX5" fmla="*/ 4210050 w 7886700"/>
              <a:gd name="connsiteY5" fmla="*/ 19050 h 6900431"/>
              <a:gd name="connsiteX0" fmla="*/ 3390306 w 7066956"/>
              <a:gd name="connsiteY0" fmla="*/ 19050 h 6988921"/>
              <a:gd name="connsiteX1" fmla="*/ 7066956 w 7066956"/>
              <a:gd name="connsiteY1" fmla="*/ 0 h 6988921"/>
              <a:gd name="connsiteX2" fmla="*/ 7066956 w 7066956"/>
              <a:gd name="connsiteY2" fmla="*/ 6900431 h 6988921"/>
              <a:gd name="connsiteX3" fmla="*/ 0 w 7066956"/>
              <a:gd name="connsiteY3" fmla="*/ 6988921 h 6988921"/>
              <a:gd name="connsiteX4" fmla="*/ 329837 w 7066956"/>
              <a:gd name="connsiteY4" fmla="*/ 2408662 h 6988921"/>
              <a:gd name="connsiteX5" fmla="*/ 3390306 w 7066956"/>
              <a:gd name="connsiteY5" fmla="*/ 19050 h 6988921"/>
              <a:gd name="connsiteX0" fmla="*/ 4273690 w 7950340"/>
              <a:gd name="connsiteY0" fmla="*/ 19050 h 6988921"/>
              <a:gd name="connsiteX1" fmla="*/ 7950340 w 7950340"/>
              <a:gd name="connsiteY1" fmla="*/ 0 h 6988921"/>
              <a:gd name="connsiteX2" fmla="*/ 7950340 w 7950340"/>
              <a:gd name="connsiteY2" fmla="*/ 6900431 h 6988921"/>
              <a:gd name="connsiteX3" fmla="*/ 883384 w 7950340"/>
              <a:gd name="connsiteY3" fmla="*/ 6988921 h 6988921"/>
              <a:gd name="connsiteX4" fmla="*/ 0 w 7950340"/>
              <a:gd name="connsiteY4" fmla="*/ 3146081 h 6988921"/>
              <a:gd name="connsiteX5" fmla="*/ 4273690 w 7950340"/>
              <a:gd name="connsiteY5" fmla="*/ 19050 h 6988921"/>
              <a:gd name="connsiteX0" fmla="*/ 4421244 w 8097894"/>
              <a:gd name="connsiteY0" fmla="*/ 19050 h 6988921"/>
              <a:gd name="connsiteX1" fmla="*/ 8097894 w 8097894"/>
              <a:gd name="connsiteY1" fmla="*/ 0 h 6988921"/>
              <a:gd name="connsiteX2" fmla="*/ 8097894 w 8097894"/>
              <a:gd name="connsiteY2" fmla="*/ 6900431 h 6988921"/>
              <a:gd name="connsiteX3" fmla="*/ 1030938 w 8097894"/>
              <a:gd name="connsiteY3" fmla="*/ 6988921 h 6988921"/>
              <a:gd name="connsiteX4" fmla="*/ 0 w 8097894"/>
              <a:gd name="connsiteY4" fmla="*/ 2261178 h 6988921"/>
              <a:gd name="connsiteX5" fmla="*/ 4421244 w 8097894"/>
              <a:gd name="connsiteY5" fmla="*/ 19050 h 6988921"/>
              <a:gd name="connsiteX0" fmla="*/ 4421244 w 8097894"/>
              <a:gd name="connsiteY0" fmla="*/ 19050 h 6900431"/>
              <a:gd name="connsiteX1" fmla="*/ 8097894 w 8097894"/>
              <a:gd name="connsiteY1" fmla="*/ 0 h 6900431"/>
              <a:gd name="connsiteX2" fmla="*/ 8097894 w 8097894"/>
              <a:gd name="connsiteY2" fmla="*/ 6900431 h 6900431"/>
              <a:gd name="connsiteX3" fmla="*/ 3473775 w 8097894"/>
              <a:gd name="connsiteY3" fmla="*/ 6900430 h 6900431"/>
              <a:gd name="connsiteX4" fmla="*/ 0 w 8097894"/>
              <a:gd name="connsiteY4" fmla="*/ 2261178 h 6900431"/>
              <a:gd name="connsiteX5" fmla="*/ 4421244 w 8097894"/>
              <a:gd name="connsiteY5" fmla="*/ 19050 h 6900431"/>
              <a:gd name="connsiteX0" fmla="*/ 1043898 w 8097894"/>
              <a:gd name="connsiteY0" fmla="*/ 0 h 6910878"/>
              <a:gd name="connsiteX1" fmla="*/ 8097894 w 8097894"/>
              <a:gd name="connsiteY1" fmla="*/ 10447 h 6910878"/>
              <a:gd name="connsiteX2" fmla="*/ 8097894 w 8097894"/>
              <a:gd name="connsiteY2" fmla="*/ 6910878 h 6910878"/>
              <a:gd name="connsiteX3" fmla="*/ 3473775 w 8097894"/>
              <a:gd name="connsiteY3" fmla="*/ 6910877 h 6910878"/>
              <a:gd name="connsiteX4" fmla="*/ 0 w 8097894"/>
              <a:gd name="connsiteY4" fmla="*/ 2271625 h 6910878"/>
              <a:gd name="connsiteX5" fmla="*/ 1043898 w 8097894"/>
              <a:gd name="connsiteY5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2429877 w 7053996"/>
              <a:gd name="connsiteY3" fmla="*/ 6910877 h 6910878"/>
              <a:gd name="connsiteX4" fmla="*/ 0 w 7053996"/>
              <a:gd name="connsiteY4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5249796 w 7053996"/>
              <a:gd name="connsiteY3" fmla="*/ 6733897 h 6910878"/>
              <a:gd name="connsiteX4" fmla="*/ 0 w 7053996"/>
              <a:gd name="connsiteY4" fmla="*/ 0 h 6910878"/>
              <a:gd name="connsiteX0" fmla="*/ 0 w 7053996"/>
              <a:gd name="connsiteY0" fmla="*/ 0 h 6763394"/>
              <a:gd name="connsiteX1" fmla="*/ 7053996 w 7053996"/>
              <a:gd name="connsiteY1" fmla="*/ 10447 h 6763394"/>
              <a:gd name="connsiteX2" fmla="*/ 7053996 w 7053996"/>
              <a:gd name="connsiteY2" fmla="*/ 6763394 h 6763394"/>
              <a:gd name="connsiteX3" fmla="*/ 5249796 w 7053996"/>
              <a:gd name="connsiteY3" fmla="*/ 6733897 h 6763394"/>
              <a:gd name="connsiteX4" fmla="*/ 0 w 7053996"/>
              <a:gd name="connsiteY4" fmla="*/ 0 h 67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3996" h="6763394">
                <a:moveTo>
                  <a:pt x="0" y="0"/>
                </a:moveTo>
                <a:lnTo>
                  <a:pt x="7053996" y="10447"/>
                </a:lnTo>
                <a:lnTo>
                  <a:pt x="7053996" y="6763394"/>
                </a:lnTo>
                <a:lnTo>
                  <a:pt x="5249796" y="67338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TRANSITIONS">
            <a:extLst>
              <a:ext uri="{FF2B5EF4-FFF2-40B4-BE49-F238E27FC236}">
                <a16:creationId xmlns:a16="http://schemas.microsoft.com/office/drawing/2014/main" id="{D6938FB9-C21A-473D-B9B2-0EEB48C10975}"/>
              </a:ext>
            </a:extLst>
          </p:cNvPr>
          <p:cNvSpPr/>
          <p:nvPr/>
        </p:nvSpPr>
        <p:spPr>
          <a:xfrm flipH="1">
            <a:off x="-249583" y="92726"/>
            <a:ext cx="12691165" cy="6763394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018509 w 7886700"/>
              <a:gd name="connsiteY4" fmla="*/ 3647527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1149581 w 7886700"/>
              <a:gd name="connsiteY4" fmla="*/ 2408662 h 6900431"/>
              <a:gd name="connsiteX5" fmla="*/ 4210050 w 7886700"/>
              <a:gd name="connsiteY5" fmla="*/ 19050 h 6900431"/>
              <a:gd name="connsiteX0" fmla="*/ 3390306 w 7066956"/>
              <a:gd name="connsiteY0" fmla="*/ 19050 h 6988921"/>
              <a:gd name="connsiteX1" fmla="*/ 7066956 w 7066956"/>
              <a:gd name="connsiteY1" fmla="*/ 0 h 6988921"/>
              <a:gd name="connsiteX2" fmla="*/ 7066956 w 7066956"/>
              <a:gd name="connsiteY2" fmla="*/ 6900431 h 6988921"/>
              <a:gd name="connsiteX3" fmla="*/ 0 w 7066956"/>
              <a:gd name="connsiteY3" fmla="*/ 6988921 h 6988921"/>
              <a:gd name="connsiteX4" fmla="*/ 329837 w 7066956"/>
              <a:gd name="connsiteY4" fmla="*/ 2408662 h 6988921"/>
              <a:gd name="connsiteX5" fmla="*/ 3390306 w 7066956"/>
              <a:gd name="connsiteY5" fmla="*/ 19050 h 6988921"/>
              <a:gd name="connsiteX0" fmla="*/ 4273690 w 7950340"/>
              <a:gd name="connsiteY0" fmla="*/ 19050 h 6988921"/>
              <a:gd name="connsiteX1" fmla="*/ 7950340 w 7950340"/>
              <a:gd name="connsiteY1" fmla="*/ 0 h 6988921"/>
              <a:gd name="connsiteX2" fmla="*/ 7950340 w 7950340"/>
              <a:gd name="connsiteY2" fmla="*/ 6900431 h 6988921"/>
              <a:gd name="connsiteX3" fmla="*/ 883384 w 7950340"/>
              <a:gd name="connsiteY3" fmla="*/ 6988921 h 6988921"/>
              <a:gd name="connsiteX4" fmla="*/ 0 w 7950340"/>
              <a:gd name="connsiteY4" fmla="*/ 3146081 h 6988921"/>
              <a:gd name="connsiteX5" fmla="*/ 4273690 w 7950340"/>
              <a:gd name="connsiteY5" fmla="*/ 19050 h 6988921"/>
              <a:gd name="connsiteX0" fmla="*/ 4421244 w 8097894"/>
              <a:gd name="connsiteY0" fmla="*/ 19050 h 6988921"/>
              <a:gd name="connsiteX1" fmla="*/ 8097894 w 8097894"/>
              <a:gd name="connsiteY1" fmla="*/ 0 h 6988921"/>
              <a:gd name="connsiteX2" fmla="*/ 8097894 w 8097894"/>
              <a:gd name="connsiteY2" fmla="*/ 6900431 h 6988921"/>
              <a:gd name="connsiteX3" fmla="*/ 1030938 w 8097894"/>
              <a:gd name="connsiteY3" fmla="*/ 6988921 h 6988921"/>
              <a:gd name="connsiteX4" fmla="*/ 0 w 8097894"/>
              <a:gd name="connsiteY4" fmla="*/ 2261178 h 6988921"/>
              <a:gd name="connsiteX5" fmla="*/ 4421244 w 8097894"/>
              <a:gd name="connsiteY5" fmla="*/ 19050 h 6988921"/>
              <a:gd name="connsiteX0" fmla="*/ 4421244 w 8097894"/>
              <a:gd name="connsiteY0" fmla="*/ 19050 h 6900431"/>
              <a:gd name="connsiteX1" fmla="*/ 8097894 w 8097894"/>
              <a:gd name="connsiteY1" fmla="*/ 0 h 6900431"/>
              <a:gd name="connsiteX2" fmla="*/ 8097894 w 8097894"/>
              <a:gd name="connsiteY2" fmla="*/ 6900431 h 6900431"/>
              <a:gd name="connsiteX3" fmla="*/ 3473775 w 8097894"/>
              <a:gd name="connsiteY3" fmla="*/ 6900430 h 6900431"/>
              <a:gd name="connsiteX4" fmla="*/ 0 w 8097894"/>
              <a:gd name="connsiteY4" fmla="*/ 2261178 h 6900431"/>
              <a:gd name="connsiteX5" fmla="*/ 4421244 w 8097894"/>
              <a:gd name="connsiteY5" fmla="*/ 19050 h 6900431"/>
              <a:gd name="connsiteX0" fmla="*/ 1043898 w 8097894"/>
              <a:gd name="connsiteY0" fmla="*/ 0 h 6910878"/>
              <a:gd name="connsiteX1" fmla="*/ 8097894 w 8097894"/>
              <a:gd name="connsiteY1" fmla="*/ 10447 h 6910878"/>
              <a:gd name="connsiteX2" fmla="*/ 8097894 w 8097894"/>
              <a:gd name="connsiteY2" fmla="*/ 6910878 h 6910878"/>
              <a:gd name="connsiteX3" fmla="*/ 3473775 w 8097894"/>
              <a:gd name="connsiteY3" fmla="*/ 6910877 h 6910878"/>
              <a:gd name="connsiteX4" fmla="*/ 0 w 8097894"/>
              <a:gd name="connsiteY4" fmla="*/ 2271625 h 6910878"/>
              <a:gd name="connsiteX5" fmla="*/ 1043898 w 8097894"/>
              <a:gd name="connsiteY5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2429877 w 7053996"/>
              <a:gd name="connsiteY3" fmla="*/ 6910877 h 6910878"/>
              <a:gd name="connsiteX4" fmla="*/ 0 w 7053996"/>
              <a:gd name="connsiteY4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5249796 w 7053996"/>
              <a:gd name="connsiteY3" fmla="*/ 6733897 h 6910878"/>
              <a:gd name="connsiteX4" fmla="*/ 0 w 7053996"/>
              <a:gd name="connsiteY4" fmla="*/ 0 h 6910878"/>
              <a:gd name="connsiteX0" fmla="*/ 0 w 7053996"/>
              <a:gd name="connsiteY0" fmla="*/ 0 h 6763394"/>
              <a:gd name="connsiteX1" fmla="*/ 7053996 w 7053996"/>
              <a:gd name="connsiteY1" fmla="*/ 10447 h 6763394"/>
              <a:gd name="connsiteX2" fmla="*/ 7053996 w 7053996"/>
              <a:gd name="connsiteY2" fmla="*/ 6763394 h 6763394"/>
              <a:gd name="connsiteX3" fmla="*/ 5249796 w 7053996"/>
              <a:gd name="connsiteY3" fmla="*/ 6733897 h 6763394"/>
              <a:gd name="connsiteX4" fmla="*/ 0 w 7053996"/>
              <a:gd name="connsiteY4" fmla="*/ 0 h 67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3996" h="6763394">
                <a:moveTo>
                  <a:pt x="0" y="0"/>
                </a:moveTo>
                <a:lnTo>
                  <a:pt x="7053996" y="10447"/>
                </a:lnTo>
                <a:lnTo>
                  <a:pt x="7053996" y="6763394"/>
                </a:lnTo>
                <a:lnTo>
                  <a:pt x="5249796" y="67338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EFFECT" descr="Right:  Plus Image 2">
            <a:extLst>
              <a:ext uri="{FF2B5EF4-FFF2-40B4-BE49-F238E27FC236}">
                <a16:creationId xmlns:a16="http://schemas.microsoft.com/office/drawing/2014/main" id="{556B76BA-7C2F-41A0-BFCC-083D329F5A77}"/>
              </a:ext>
            </a:extLst>
          </p:cNvPr>
          <p:cNvGrpSpPr/>
          <p:nvPr/>
        </p:nvGrpSpPr>
        <p:grpSpPr>
          <a:xfrm>
            <a:off x="651016" y="1117216"/>
            <a:ext cx="10698478" cy="4727220"/>
            <a:chOff x="991910" y="1568655"/>
            <a:chExt cx="10698478" cy="47272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F87300-177D-43D3-ADC3-2F749941CB1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88" name="Picture 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F7BBC-E9EB-4832-AE8D-9E5E8352E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9" name="Picture 8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F7BCDD-9A2D-40FD-959B-DC9A9834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0" name="Picture 8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4FAC33-0859-424A-9212-5CADD17CA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1" name="Picture 9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0FA2E9-EBD3-4FB5-96B1-98AE0EDC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2" name="Picture 9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A741D5-02C3-419B-ADBE-807CD4EDD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3" name="Picture 9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F306A97-B722-4E18-9C4D-88EB44D13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4" name="Picture 9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B199-7B1F-4A76-8063-44D910720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5" name="Picture 9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837C5A1-9EC9-4A93-8D40-B4531C5FF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6" name="Picture 9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F92F703-697A-44E5-85B1-80EA426D6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7" name="Picture 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92F118-56AA-47AE-9AB8-879F40A8D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C9C8A2-5435-414C-BCFD-BDAC9C92AAF2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78" name="Picture 7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E9412CC-5976-45D8-9596-78A8B942F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0710C1-C607-4D14-B44D-0119B3CB1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0" name="Picture 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207153-F37E-4CAE-9CCB-4773B01C3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1" name="Picture 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3053951-4197-4DF4-A6F3-B54BDDC71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32371F-06C0-4807-94D5-EF45887C8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3" name="Picture 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72DA68-EB5F-4F6C-9548-A1905FAE3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4" name="Picture 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50D1C51-74B5-4E23-833F-AA9DB0536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5" name="Picture 8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30E3574-252D-4055-895D-A06E134D5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6" name="Picture 8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C6C2BE5-9CFD-4F0D-86FA-12DE8977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7" name="Picture 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42C2584-BBE6-49A4-8E65-6D779DD4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875735-4043-427D-86FF-049E8725658B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68" name="Picture 6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23F635C-45FA-4EA1-8C06-B6A14A2B4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Picture 6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5FB888D-C61B-4F2E-8A15-52F19E35B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0" name="Picture 6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5D6AE7-1A10-4BBE-914A-61DD1EC43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Picture 7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6CDC2B-FC35-45E0-A114-B3DBFF77C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Picture 7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0D59A30-416C-42D9-A1FA-0BD989D6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Picture 7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31EEFB-493E-45CE-8224-63EBB7501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Picture 7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DC2210-7CBD-44F4-A9EF-96B65545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Picture 7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72DFE5-7CFE-4F7F-9A0A-7A63701B7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012103B-C2F9-4772-85F7-ED71AC5B9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7" name="Picture 7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0DC51BD-0096-467C-AE01-1078CBB82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A8E439-295A-4C82-950A-D712F486EC9F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58" name="Picture 5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646734-4456-4538-9082-48CF8B598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Picture 5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9D8CAB-7CA7-404E-99A2-29A87AE4F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0" name="Picture 5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FD00689-9FDC-41F5-992C-E7B6563B8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Picture 6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798C6EE-3DF6-48F9-88B6-508A46DC8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3DDA38-DF93-46BE-AA20-C5D489B55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Picture 6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46A057-E260-4F3A-B392-14044DF7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6AA8AC2-54DF-4C8A-8F09-269741CF4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Picture 6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CE721C9-2C7D-407A-AFDF-0684EE4DF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6" name="Picture 6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7BCA48-1B12-410C-9E0F-8E3CEA635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7" name="Picture 6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BBAFEAA-BFEC-43B3-8AD2-CF4759120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4936EE7-3FD0-4464-9205-1E284CC1798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48" name="Picture 4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9FAF046-694F-481D-90FC-D3821AFE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9" name="Picture 4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FD09F4-87C8-47F7-AD07-E43D9EFA0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0" name="Picture 4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CB92FB7-A1B7-4778-A71A-501BAF62A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1" name="Picture 5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45F2533-4DBE-4795-B7E1-75699A619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2" name="Picture 5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B43B390-2559-4CC6-9A01-5B8582DE8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3" name="Picture 5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4B6F4C6-FE0A-4070-8153-FEF89D5E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4" name="Picture 5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34E603F-29F4-4F75-9B1A-4EE09F454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5" name="Picture 5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4C8044-5BE1-4557-9300-9088AA071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6" name="Picture 5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B77111-C5A7-47E9-AAB7-158238F62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7" name="Picture 5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6D0E95A-B017-4A71-838D-C1CD2DED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44" name="FRAME">
            <a:extLst>
              <a:ext uri="{FF2B5EF4-FFF2-40B4-BE49-F238E27FC236}">
                <a16:creationId xmlns:a16="http://schemas.microsoft.com/office/drawing/2014/main" id="{7415C322-7C6C-4163-BFF6-FB7234DA61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F636E2-76DA-43AE-B6D1-4581FB9C8DFC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F661EA-3D25-4416-A1E4-A43C024FC323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aphicFrame>
        <p:nvGraphicFramePr>
          <p:cNvPr id="98" name="CHART">
            <a:extLst>
              <a:ext uri="{FF2B5EF4-FFF2-40B4-BE49-F238E27FC236}">
                <a16:creationId xmlns:a16="http://schemas.microsoft.com/office/drawing/2014/main" id="{D7D1978A-005D-4E16-B7EC-78AD2C12A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639091"/>
              </p:ext>
            </p:extLst>
          </p:nvPr>
        </p:nvGraphicFramePr>
        <p:xfrm>
          <a:off x="765776" y="1666108"/>
          <a:ext cx="4531032" cy="3020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11" name="TEXT DESCRIPTION">
            <a:extLst>
              <a:ext uri="{FF2B5EF4-FFF2-40B4-BE49-F238E27FC236}">
                <a16:creationId xmlns:a16="http://schemas.microsoft.com/office/drawing/2014/main" id="{9E81C5F5-EF9A-4B68-ADDF-0089FB5A4971}"/>
              </a:ext>
            </a:extLst>
          </p:cNvPr>
          <p:cNvSpPr txBox="1"/>
          <p:nvPr/>
        </p:nvSpPr>
        <p:spPr>
          <a:xfrm>
            <a:off x="918162" y="4654892"/>
            <a:ext cx="4324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15" name="OUR WORKS">
            <a:extLst>
              <a:ext uri="{FF2B5EF4-FFF2-40B4-BE49-F238E27FC236}">
                <a16:creationId xmlns:a16="http://schemas.microsoft.com/office/drawing/2014/main" id="{B322A016-F15E-494B-BC0A-A3B9233C7516}"/>
              </a:ext>
            </a:extLst>
          </p:cNvPr>
          <p:cNvSpPr txBox="1"/>
          <p:nvPr/>
        </p:nvSpPr>
        <p:spPr>
          <a:xfrm>
            <a:off x="5771609" y="2938990"/>
            <a:ext cx="4270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54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OUR WORKS</a:t>
            </a:r>
          </a:p>
        </p:txBody>
      </p:sp>
      <p:sp>
        <p:nvSpPr>
          <p:cNvPr id="116" name="ACHIEVNET BY YEARS">
            <a:extLst>
              <a:ext uri="{FF2B5EF4-FFF2-40B4-BE49-F238E27FC236}">
                <a16:creationId xmlns:a16="http://schemas.microsoft.com/office/drawing/2014/main" id="{6B5ECCB2-18BA-4260-9042-017C648D046B}"/>
              </a:ext>
            </a:extLst>
          </p:cNvPr>
          <p:cNvSpPr txBox="1"/>
          <p:nvPr/>
        </p:nvSpPr>
        <p:spPr>
          <a:xfrm>
            <a:off x="6487551" y="3716796"/>
            <a:ext cx="48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spc="600" dirty="0">
                <a:solidFill>
                  <a:srgbClr val="FFFF00"/>
                </a:solidFill>
                <a:latin typeface="Raleway" panose="020B0003030101060003" pitchFamily="34" charset="0"/>
              </a:rPr>
              <a:t>ACHIEVNET BY YEARS</a:t>
            </a:r>
          </a:p>
        </p:txBody>
      </p:sp>
    </p:spTree>
    <p:extLst>
      <p:ext uri="{BB962C8B-B14F-4D97-AF65-F5344CB8AC3E}">
        <p14:creationId xmlns:p14="http://schemas.microsoft.com/office/powerpoint/2010/main" val="141311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84753 -3.33333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7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85 -0.00787 L 1.03099 0.00834 " pathEditMode="relative" rAng="0" ptsTypes="AA">
                                      <p:cBhvr>
                                        <p:cTn id="10" dur="1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8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0.78516 1.48148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78268 0.00208 L -1.12838 0.00208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" dur="28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78516 -1.48148E-6 " pathEditMode="relative" rAng="0" ptsTypes="AA">
                                      <p:cBhvr>
                                        <p:cTn id="18" dur="1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78268 0.00208 L -1.12839 0.00208 " pathEditMode="relative" rAng="0" ptsTypes="AA">
                                      <p:cBhvr>
                                        <p:cTn id="20" dur="1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9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9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9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9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9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9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6.25E-7 -3.33333E-6 L 0.07266 -3.33333E-6 " pathEditMode="relative" rAng="0" ptsTypes="AA">
                                      <p:cBhvr>
                                        <p:cTn id="44" dur="1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8" grpId="0" animBg="1"/>
      <p:bldP spid="38" grpId="1" animBg="1"/>
      <p:bldP spid="99" grpId="0" animBg="1"/>
      <p:bldP spid="99" grpId="1" animBg="1"/>
      <p:bldGraphic spid="98" grpId="0" uiExpand="1">
        <p:bldSub>
          <a:bldChart bld="category"/>
        </p:bldSub>
      </p:bldGraphic>
      <p:bldP spid="111" grpId="0"/>
      <p:bldP spid="115" grpId="0"/>
      <p:bldP spid="115" grpId="1"/>
      <p:bldP spid="1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" descr="A city street&#10;&#10;Description generated with very high confidence">
            <a:extLst>
              <a:ext uri="{FF2B5EF4-FFF2-40B4-BE49-F238E27FC236}">
                <a16:creationId xmlns:a16="http://schemas.microsoft.com/office/drawing/2014/main" id="{07FC84EC-9D81-4223-88DA-595B7F4B07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" descr="A city street&#10;&#10;Description generated with very high confidence">
            <a:extLst>
              <a:ext uri="{FF2B5EF4-FFF2-40B4-BE49-F238E27FC236}">
                <a16:creationId xmlns:a16="http://schemas.microsoft.com/office/drawing/2014/main" id="{025D52E6-7124-4F3E-93A7-C70E2AAF79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" descr="A city street&#10;&#10;Description generated with very high confidence">
            <a:extLst>
              <a:ext uri="{FF2B5EF4-FFF2-40B4-BE49-F238E27FC236}">
                <a16:creationId xmlns:a16="http://schemas.microsoft.com/office/drawing/2014/main" id="{076C710D-D044-4DD9-A127-61FBBCD18A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FILTER">
            <a:extLst>
              <a:ext uri="{FF2B5EF4-FFF2-40B4-BE49-F238E27FC236}">
                <a16:creationId xmlns:a16="http://schemas.microsoft.com/office/drawing/2014/main" id="{41B86728-0953-484F-8689-ED261728D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SCRATCHES">
            <a:extLst>
              <a:ext uri="{FF2B5EF4-FFF2-40B4-BE49-F238E27FC236}">
                <a16:creationId xmlns:a16="http://schemas.microsoft.com/office/drawing/2014/main" id="{C573F8E4-8E5E-4E22-A814-5993DB615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RANSITIONS">
            <a:extLst>
              <a:ext uri="{FF2B5EF4-FFF2-40B4-BE49-F238E27FC236}">
                <a16:creationId xmlns:a16="http://schemas.microsoft.com/office/drawing/2014/main" id="{CFCB7A47-D6F9-4D6D-90EB-0336FAC0EC64}"/>
              </a:ext>
            </a:extLst>
          </p:cNvPr>
          <p:cNvSpPr/>
          <p:nvPr/>
        </p:nvSpPr>
        <p:spPr>
          <a:xfrm>
            <a:off x="-499330" y="-78417"/>
            <a:ext cx="14189321" cy="6900431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700" h="6900431">
                <a:moveTo>
                  <a:pt x="4210050" y="19050"/>
                </a:moveTo>
                <a:lnTo>
                  <a:pt x="7886700" y="0"/>
                </a:lnTo>
                <a:lnTo>
                  <a:pt x="7886700" y="6900431"/>
                </a:lnTo>
                <a:lnTo>
                  <a:pt x="0" y="6900431"/>
                </a:lnTo>
                <a:lnTo>
                  <a:pt x="4210050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RANSITIONS">
            <a:extLst>
              <a:ext uri="{FF2B5EF4-FFF2-40B4-BE49-F238E27FC236}">
                <a16:creationId xmlns:a16="http://schemas.microsoft.com/office/drawing/2014/main" id="{8E71230E-A211-493F-959C-44E6B5BB6515}"/>
              </a:ext>
            </a:extLst>
          </p:cNvPr>
          <p:cNvSpPr/>
          <p:nvPr/>
        </p:nvSpPr>
        <p:spPr>
          <a:xfrm flipH="1">
            <a:off x="-499330" y="-78417"/>
            <a:ext cx="14189321" cy="6900431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700" h="6900431">
                <a:moveTo>
                  <a:pt x="4210050" y="19050"/>
                </a:moveTo>
                <a:lnTo>
                  <a:pt x="7886700" y="0"/>
                </a:lnTo>
                <a:lnTo>
                  <a:pt x="7886700" y="6900431"/>
                </a:lnTo>
                <a:lnTo>
                  <a:pt x="0" y="6900431"/>
                </a:lnTo>
                <a:lnTo>
                  <a:pt x="4210050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EFFECT" descr="Right:  Plus Image 2">
            <a:extLst>
              <a:ext uri="{FF2B5EF4-FFF2-40B4-BE49-F238E27FC236}">
                <a16:creationId xmlns:a16="http://schemas.microsoft.com/office/drawing/2014/main" id="{556B76BA-7C2F-41A0-BFCC-083D329F5A77}"/>
              </a:ext>
            </a:extLst>
          </p:cNvPr>
          <p:cNvGrpSpPr/>
          <p:nvPr/>
        </p:nvGrpSpPr>
        <p:grpSpPr>
          <a:xfrm>
            <a:off x="651016" y="1117216"/>
            <a:ext cx="10698478" cy="4727220"/>
            <a:chOff x="991910" y="1568655"/>
            <a:chExt cx="10698478" cy="47272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F87300-177D-43D3-ADC3-2F749941CB1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88" name="Picture 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F7BBC-E9EB-4832-AE8D-9E5E8352E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9" name="Picture 8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F7BCDD-9A2D-40FD-959B-DC9A9834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0" name="Picture 8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4FAC33-0859-424A-9212-5CADD17CA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1" name="Picture 9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0FA2E9-EBD3-4FB5-96B1-98AE0EDC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2" name="Picture 9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A741D5-02C3-419B-ADBE-807CD4EDD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3" name="Picture 9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F306A97-B722-4E18-9C4D-88EB44D13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4" name="Picture 9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B199-7B1F-4A76-8063-44D910720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5" name="Picture 9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837C5A1-9EC9-4A93-8D40-B4531C5FF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6" name="Picture 9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F92F703-697A-44E5-85B1-80EA426D6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7" name="Picture 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92F118-56AA-47AE-9AB8-879F40A8D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C9C8A2-5435-414C-BCFD-BDAC9C92AAF2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78" name="Picture 7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E9412CC-5976-45D8-9596-78A8B942F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0710C1-C607-4D14-B44D-0119B3CB1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0" name="Picture 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207153-F37E-4CAE-9CCB-4773B01C3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1" name="Picture 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3053951-4197-4DF4-A6F3-B54BDDC71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32371F-06C0-4807-94D5-EF45887C8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3" name="Picture 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72DA68-EB5F-4F6C-9548-A1905FAE3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4" name="Picture 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50D1C51-74B5-4E23-833F-AA9DB0536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5" name="Picture 8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30E3574-252D-4055-895D-A06E134D5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6" name="Picture 8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C6C2BE5-9CFD-4F0D-86FA-12DE8977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7" name="Picture 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42C2584-BBE6-49A4-8E65-6D779DD4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875735-4043-427D-86FF-049E8725658B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68" name="Picture 6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23F635C-45FA-4EA1-8C06-B6A14A2B4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Picture 6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5FB888D-C61B-4F2E-8A15-52F19E35B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0" name="Picture 6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5D6AE7-1A10-4BBE-914A-61DD1EC43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Picture 7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6CDC2B-FC35-45E0-A114-B3DBFF77C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Picture 7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0D59A30-416C-42D9-A1FA-0BD989D6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Picture 7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31EEFB-493E-45CE-8224-63EBB7501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Picture 7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DC2210-7CBD-44F4-A9EF-96B65545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Picture 7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72DFE5-7CFE-4F7F-9A0A-7A63701B7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012103B-C2F9-4772-85F7-ED71AC5B9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7" name="Picture 7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0DC51BD-0096-467C-AE01-1078CBB82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A8E439-295A-4C82-950A-D712F486EC9F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58" name="Picture 5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646734-4456-4538-9082-48CF8B598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Picture 5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9D8CAB-7CA7-404E-99A2-29A87AE4F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0" name="Picture 5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FD00689-9FDC-41F5-992C-E7B6563B8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Picture 6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798C6EE-3DF6-48F9-88B6-508A46DC8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3DDA38-DF93-46BE-AA20-C5D489B55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Picture 6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46A057-E260-4F3A-B392-14044DF7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6AA8AC2-54DF-4C8A-8F09-269741CF4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Picture 6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CE721C9-2C7D-407A-AFDF-0684EE4DF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6" name="Picture 6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7BCA48-1B12-410C-9E0F-8E3CEA635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7" name="Picture 6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BBAFEAA-BFEC-43B3-8AD2-CF4759120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4936EE7-3FD0-4464-9205-1E284CC1798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48" name="Picture 4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9FAF046-694F-481D-90FC-D3821AFE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9" name="Picture 4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FD09F4-87C8-47F7-AD07-E43D9EFA0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0" name="Picture 4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CB92FB7-A1B7-4778-A71A-501BAF62A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1" name="Picture 5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45F2533-4DBE-4795-B7E1-75699A619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2" name="Picture 5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B43B390-2559-4CC6-9A01-5B8582DE8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3" name="Picture 5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4B6F4C6-FE0A-4070-8153-FEF89D5E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4" name="Picture 5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34E603F-29F4-4F75-9B1A-4EE09F454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5" name="Picture 5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4C8044-5BE1-4557-9300-9088AA071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6" name="Picture 5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B77111-C5A7-47E9-AAB7-158238F62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7" name="Picture 5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6D0E95A-B017-4A71-838D-C1CD2DED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sp>
        <p:nvSpPr>
          <p:cNvPr id="13" name="BUSINESS">
            <a:extLst>
              <a:ext uri="{FF2B5EF4-FFF2-40B4-BE49-F238E27FC236}">
                <a16:creationId xmlns:a16="http://schemas.microsoft.com/office/drawing/2014/main" id="{4080C614-8EC6-4554-9274-9B4B9B6080EB}"/>
              </a:ext>
            </a:extLst>
          </p:cNvPr>
          <p:cNvSpPr txBox="1"/>
          <p:nvPr/>
        </p:nvSpPr>
        <p:spPr>
          <a:xfrm>
            <a:off x="7092514" y="1355622"/>
            <a:ext cx="34451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54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BUSINESS</a:t>
            </a:r>
          </a:p>
        </p:txBody>
      </p:sp>
      <p:sp>
        <p:nvSpPr>
          <p:cNvPr id="14" name="PLANNING">
            <a:extLst>
              <a:ext uri="{FF2B5EF4-FFF2-40B4-BE49-F238E27FC236}">
                <a16:creationId xmlns:a16="http://schemas.microsoft.com/office/drawing/2014/main" id="{5C1697B3-2749-4995-B1B2-04CC42D25C31}"/>
              </a:ext>
            </a:extLst>
          </p:cNvPr>
          <p:cNvSpPr txBox="1"/>
          <p:nvPr/>
        </p:nvSpPr>
        <p:spPr>
          <a:xfrm>
            <a:off x="8684867" y="2133428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spc="600" dirty="0">
                <a:solidFill>
                  <a:srgbClr val="FFFF00"/>
                </a:solidFill>
                <a:latin typeface="Raleway" panose="020B0003030101060003" pitchFamily="34" charset="0"/>
              </a:rPr>
              <a:t>PLANNING</a:t>
            </a:r>
          </a:p>
        </p:txBody>
      </p:sp>
      <p:grpSp>
        <p:nvGrpSpPr>
          <p:cNvPr id="44" name="FRAME">
            <a:extLst>
              <a:ext uri="{FF2B5EF4-FFF2-40B4-BE49-F238E27FC236}">
                <a16:creationId xmlns:a16="http://schemas.microsoft.com/office/drawing/2014/main" id="{7415C322-7C6C-4163-BFF6-FB7234DA61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F636E2-76DA-43AE-B6D1-4581FB9C8DFC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F661EA-3D25-4416-A1E4-A43C024FC323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aphicFrame>
        <p:nvGraphicFramePr>
          <p:cNvPr id="100" name="CHART">
            <a:extLst>
              <a:ext uri="{FF2B5EF4-FFF2-40B4-BE49-F238E27FC236}">
                <a16:creationId xmlns:a16="http://schemas.microsoft.com/office/drawing/2014/main" id="{64098AB1-B9E7-447C-BD94-A698CB65C1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9839001"/>
              </p:ext>
            </p:extLst>
          </p:nvPr>
        </p:nvGraphicFramePr>
        <p:xfrm>
          <a:off x="6224099" y="4329626"/>
          <a:ext cx="1587150" cy="1419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1" name="CHART">
            <a:extLst>
              <a:ext uri="{FF2B5EF4-FFF2-40B4-BE49-F238E27FC236}">
                <a16:creationId xmlns:a16="http://schemas.microsoft.com/office/drawing/2014/main" id="{F19E3BE3-8831-4FFA-ADA1-7FDB8265F1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706279"/>
              </p:ext>
            </p:extLst>
          </p:nvPr>
        </p:nvGraphicFramePr>
        <p:xfrm>
          <a:off x="7850711" y="4329626"/>
          <a:ext cx="1587150" cy="1419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02" name="CHART">
            <a:extLst>
              <a:ext uri="{FF2B5EF4-FFF2-40B4-BE49-F238E27FC236}">
                <a16:creationId xmlns:a16="http://schemas.microsoft.com/office/drawing/2014/main" id="{8F04A786-F87B-4F22-9AA9-78FF99555D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378428"/>
              </p:ext>
            </p:extLst>
          </p:nvPr>
        </p:nvGraphicFramePr>
        <p:xfrm>
          <a:off x="9491960" y="4315111"/>
          <a:ext cx="1587150" cy="1419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17" name="75%">
            <a:extLst>
              <a:ext uri="{FF2B5EF4-FFF2-40B4-BE49-F238E27FC236}">
                <a16:creationId xmlns:a16="http://schemas.microsoft.com/office/drawing/2014/main" id="{0B987432-BD00-4855-B2A4-08F6578CFCEE}"/>
              </a:ext>
            </a:extLst>
          </p:cNvPr>
          <p:cNvSpPr txBox="1"/>
          <p:nvPr/>
        </p:nvSpPr>
        <p:spPr>
          <a:xfrm>
            <a:off x="6673670" y="4839210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75%</a:t>
            </a:r>
          </a:p>
        </p:txBody>
      </p:sp>
      <p:sp>
        <p:nvSpPr>
          <p:cNvPr id="120" name="87.5%">
            <a:extLst>
              <a:ext uri="{FF2B5EF4-FFF2-40B4-BE49-F238E27FC236}">
                <a16:creationId xmlns:a16="http://schemas.microsoft.com/office/drawing/2014/main" id="{21F0CE9C-F0AF-4B80-A8DD-030CF7517F6C}"/>
              </a:ext>
            </a:extLst>
          </p:cNvPr>
          <p:cNvSpPr txBox="1"/>
          <p:nvPr/>
        </p:nvSpPr>
        <p:spPr>
          <a:xfrm>
            <a:off x="8196888" y="4839210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87.5%</a:t>
            </a:r>
          </a:p>
        </p:txBody>
      </p:sp>
      <p:sp>
        <p:nvSpPr>
          <p:cNvPr id="123" name="75%">
            <a:extLst>
              <a:ext uri="{FF2B5EF4-FFF2-40B4-BE49-F238E27FC236}">
                <a16:creationId xmlns:a16="http://schemas.microsoft.com/office/drawing/2014/main" id="{69CB82AC-004E-4289-95D0-BBB42FE2F47E}"/>
              </a:ext>
            </a:extLst>
          </p:cNvPr>
          <p:cNvSpPr txBox="1"/>
          <p:nvPr/>
        </p:nvSpPr>
        <p:spPr>
          <a:xfrm>
            <a:off x="9941531" y="4824695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75%</a:t>
            </a:r>
          </a:p>
        </p:txBody>
      </p:sp>
      <p:sp>
        <p:nvSpPr>
          <p:cNvPr id="124" name="TEXT DESCRIPTIONS">
            <a:extLst>
              <a:ext uri="{FF2B5EF4-FFF2-40B4-BE49-F238E27FC236}">
                <a16:creationId xmlns:a16="http://schemas.microsoft.com/office/drawing/2014/main" id="{26D833AC-817C-4A2D-80B4-070F0D80D606}"/>
              </a:ext>
            </a:extLst>
          </p:cNvPr>
          <p:cNvSpPr txBox="1"/>
          <p:nvPr/>
        </p:nvSpPr>
        <p:spPr>
          <a:xfrm>
            <a:off x="920296" y="1957389"/>
            <a:ext cx="31476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25" name="CHART">
            <a:extLst>
              <a:ext uri="{FF2B5EF4-FFF2-40B4-BE49-F238E27FC236}">
                <a16:creationId xmlns:a16="http://schemas.microsoft.com/office/drawing/2014/main" id="{22A9DB30-A555-40CE-83CA-C5A57AE98B61}"/>
              </a:ext>
            </a:extLst>
          </p:cNvPr>
          <p:cNvSpPr/>
          <p:nvPr/>
        </p:nvSpPr>
        <p:spPr>
          <a:xfrm>
            <a:off x="1391957" y="3593679"/>
            <a:ext cx="2878787" cy="45719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26" name="CHART">
            <a:extLst>
              <a:ext uri="{FF2B5EF4-FFF2-40B4-BE49-F238E27FC236}">
                <a16:creationId xmlns:a16="http://schemas.microsoft.com/office/drawing/2014/main" id="{F8624485-2D7B-4FC9-A772-FEEF84B60346}"/>
              </a:ext>
            </a:extLst>
          </p:cNvPr>
          <p:cNvSpPr/>
          <p:nvPr/>
        </p:nvSpPr>
        <p:spPr>
          <a:xfrm>
            <a:off x="1391957" y="3593679"/>
            <a:ext cx="217204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27" name="CHART">
            <a:extLst>
              <a:ext uri="{FF2B5EF4-FFF2-40B4-BE49-F238E27FC236}">
                <a16:creationId xmlns:a16="http://schemas.microsoft.com/office/drawing/2014/main" id="{1CC5A611-0DA8-4F2B-9A0C-2F2AB53946B5}"/>
              </a:ext>
            </a:extLst>
          </p:cNvPr>
          <p:cNvSpPr/>
          <p:nvPr/>
        </p:nvSpPr>
        <p:spPr>
          <a:xfrm>
            <a:off x="1413585" y="3861981"/>
            <a:ext cx="2878787" cy="45719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28" name="CHART">
            <a:extLst>
              <a:ext uri="{FF2B5EF4-FFF2-40B4-BE49-F238E27FC236}">
                <a16:creationId xmlns:a16="http://schemas.microsoft.com/office/drawing/2014/main" id="{711AED14-5412-4F30-9B9C-E28A4A79CEE1}"/>
              </a:ext>
            </a:extLst>
          </p:cNvPr>
          <p:cNvSpPr/>
          <p:nvPr/>
        </p:nvSpPr>
        <p:spPr>
          <a:xfrm>
            <a:off x="1413586" y="3861981"/>
            <a:ext cx="182935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29" name="CHART">
            <a:extLst>
              <a:ext uri="{FF2B5EF4-FFF2-40B4-BE49-F238E27FC236}">
                <a16:creationId xmlns:a16="http://schemas.microsoft.com/office/drawing/2014/main" id="{D9C40BC4-44D5-4C9A-B670-C7D3B346DE54}"/>
              </a:ext>
            </a:extLst>
          </p:cNvPr>
          <p:cNvSpPr/>
          <p:nvPr/>
        </p:nvSpPr>
        <p:spPr>
          <a:xfrm>
            <a:off x="1413585" y="4107443"/>
            <a:ext cx="2878787" cy="45719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30" name="CHART">
            <a:extLst>
              <a:ext uri="{FF2B5EF4-FFF2-40B4-BE49-F238E27FC236}">
                <a16:creationId xmlns:a16="http://schemas.microsoft.com/office/drawing/2014/main" id="{4F6B0734-ECB9-4382-8708-48DF9ADC782F}"/>
              </a:ext>
            </a:extLst>
          </p:cNvPr>
          <p:cNvSpPr/>
          <p:nvPr/>
        </p:nvSpPr>
        <p:spPr>
          <a:xfrm>
            <a:off x="1413585" y="4107443"/>
            <a:ext cx="2433895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31" name="CHART">
            <a:extLst>
              <a:ext uri="{FF2B5EF4-FFF2-40B4-BE49-F238E27FC236}">
                <a16:creationId xmlns:a16="http://schemas.microsoft.com/office/drawing/2014/main" id="{0E391915-4B46-45FC-B795-6D02E7A0DA9E}"/>
              </a:ext>
            </a:extLst>
          </p:cNvPr>
          <p:cNvSpPr/>
          <p:nvPr/>
        </p:nvSpPr>
        <p:spPr>
          <a:xfrm>
            <a:off x="1413585" y="4363045"/>
            <a:ext cx="2878787" cy="45719"/>
          </a:xfrm>
          <a:prstGeom prst="roundRect">
            <a:avLst>
              <a:gd name="adj" fmla="val 50000"/>
            </a:avLst>
          </a:prstGeom>
          <a:solidFill>
            <a:srgbClr val="72758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32" name="CHART">
            <a:extLst>
              <a:ext uri="{FF2B5EF4-FFF2-40B4-BE49-F238E27FC236}">
                <a16:creationId xmlns:a16="http://schemas.microsoft.com/office/drawing/2014/main" id="{5F2CC68B-0AD9-4894-9335-CC816B9786BC}"/>
              </a:ext>
            </a:extLst>
          </p:cNvPr>
          <p:cNvSpPr/>
          <p:nvPr/>
        </p:nvSpPr>
        <p:spPr>
          <a:xfrm>
            <a:off x="1413584" y="4363045"/>
            <a:ext cx="2579755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33" name="PLAN A">
            <a:extLst>
              <a:ext uri="{FF2B5EF4-FFF2-40B4-BE49-F238E27FC236}">
                <a16:creationId xmlns:a16="http://schemas.microsoft.com/office/drawing/2014/main" id="{586FEB2F-2E2A-44FA-A434-73F2C2C8956A}"/>
              </a:ext>
            </a:extLst>
          </p:cNvPr>
          <p:cNvSpPr txBox="1"/>
          <p:nvPr/>
        </p:nvSpPr>
        <p:spPr>
          <a:xfrm>
            <a:off x="864862" y="3493280"/>
            <a:ext cx="5201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Plan A</a:t>
            </a:r>
          </a:p>
        </p:txBody>
      </p:sp>
      <p:sp>
        <p:nvSpPr>
          <p:cNvPr id="134" name="PLAN B">
            <a:extLst>
              <a:ext uri="{FF2B5EF4-FFF2-40B4-BE49-F238E27FC236}">
                <a16:creationId xmlns:a16="http://schemas.microsoft.com/office/drawing/2014/main" id="{46E806D8-80A1-44F7-BF06-C6BF5BB9D2BD}"/>
              </a:ext>
            </a:extLst>
          </p:cNvPr>
          <p:cNvSpPr txBox="1"/>
          <p:nvPr/>
        </p:nvSpPr>
        <p:spPr>
          <a:xfrm>
            <a:off x="864862" y="3742091"/>
            <a:ext cx="5201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Plan B</a:t>
            </a:r>
          </a:p>
        </p:txBody>
      </p:sp>
      <p:sp>
        <p:nvSpPr>
          <p:cNvPr id="135" name="PLAN C">
            <a:extLst>
              <a:ext uri="{FF2B5EF4-FFF2-40B4-BE49-F238E27FC236}">
                <a16:creationId xmlns:a16="http://schemas.microsoft.com/office/drawing/2014/main" id="{1E317CAD-A8C4-435C-8016-308B47DCCF29}"/>
              </a:ext>
            </a:extLst>
          </p:cNvPr>
          <p:cNvSpPr txBox="1"/>
          <p:nvPr/>
        </p:nvSpPr>
        <p:spPr>
          <a:xfrm>
            <a:off x="864862" y="3999721"/>
            <a:ext cx="5201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Plan C</a:t>
            </a:r>
          </a:p>
        </p:txBody>
      </p:sp>
      <p:sp>
        <p:nvSpPr>
          <p:cNvPr id="136" name="PLAN D">
            <a:extLst>
              <a:ext uri="{FF2B5EF4-FFF2-40B4-BE49-F238E27FC236}">
                <a16:creationId xmlns:a16="http://schemas.microsoft.com/office/drawing/2014/main" id="{BDC3391B-BA90-4974-8EDC-5C33F5C0A489}"/>
              </a:ext>
            </a:extLst>
          </p:cNvPr>
          <p:cNvSpPr txBox="1"/>
          <p:nvPr/>
        </p:nvSpPr>
        <p:spPr>
          <a:xfrm>
            <a:off x="864862" y="4255323"/>
            <a:ext cx="5201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Plan D</a:t>
            </a:r>
          </a:p>
        </p:txBody>
      </p:sp>
      <p:sp>
        <p:nvSpPr>
          <p:cNvPr id="137" name="80%">
            <a:extLst>
              <a:ext uri="{FF2B5EF4-FFF2-40B4-BE49-F238E27FC236}">
                <a16:creationId xmlns:a16="http://schemas.microsoft.com/office/drawing/2014/main" id="{92182A91-4A77-4E94-AD62-222E77BD1424}"/>
              </a:ext>
            </a:extLst>
          </p:cNvPr>
          <p:cNvSpPr txBox="1"/>
          <p:nvPr/>
        </p:nvSpPr>
        <p:spPr>
          <a:xfrm>
            <a:off x="4307577" y="3510597"/>
            <a:ext cx="3855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Fjalla One" panose="02000506040000020004" pitchFamily="2" charset="0"/>
              </a:rPr>
              <a:t>80%</a:t>
            </a:r>
          </a:p>
        </p:txBody>
      </p:sp>
      <p:sp>
        <p:nvSpPr>
          <p:cNvPr id="138" name="70%">
            <a:extLst>
              <a:ext uri="{FF2B5EF4-FFF2-40B4-BE49-F238E27FC236}">
                <a16:creationId xmlns:a16="http://schemas.microsoft.com/office/drawing/2014/main" id="{36261FF3-CF3F-470F-BC2E-781A05B108AC}"/>
              </a:ext>
            </a:extLst>
          </p:cNvPr>
          <p:cNvSpPr txBox="1"/>
          <p:nvPr/>
        </p:nvSpPr>
        <p:spPr>
          <a:xfrm>
            <a:off x="4307577" y="3759408"/>
            <a:ext cx="3797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Fjalla One" panose="02000506040000020004" pitchFamily="2" charset="0"/>
              </a:rPr>
              <a:t>70%</a:t>
            </a:r>
          </a:p>
        </p:txBody>
      </p:sp>
      <p:sp>
        <p:nvSpPr>
          <p:cNvPr id="139" name="85%">
            <a:extLst>
              <a:ext uri="{FF2B5EF4-FFF2-40B4-BE49-F238E27FC236}">
                <a16:creationId xmlns:a16="http://schemas.microsoft.com/office/drawing/2014/main" id="{7F88C4F4-08E1-4AAD-A6E7-752E6EAEA54A}"/>
              </a:ext>
            </a:extLst>
          </p:cNvPr>
          <p:cNvSpPr txBox="1"/>
          <p:nvPr/>
        </p:nvSpPr>
        <p:spPr>
          <a:xfrm>
            <a:off x="4307578" y="4017038"/>
            <a:ext cx="384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Fjalla One" panose="02000506040000020004" pitchFamily="2" charset="0"/>
              </a:rPr>
              <a:t>85%</a:t>
            </a:r>
          </a:p>
        </p:txBody>
      </p:sp>
      <p:sp>
        <p:nvSpPr>
          <p:cNvPr id="140" name="90%">
            <a:extLst>
              <a:ext uri="{FF2B5EF4-FFF2-40B4-BE49-F238E27FC236}">
                <a16:creationId xmlns:a16="http://schemas.microsoft.com/office/drawing/2014/main" id="{4637D4A0-E897-4F5A-A62C-DDE004309DA1}"/>
              </a:ext>
            </a:extLst>
          </p:cNvPr>
          <p:cNvSpPr txBox="1"/>
          <p:nvPr/>
        </p:nvSpPr>
        <p:spPr>
          <a:xfrm>
            <a:off x="4307578" y="4260207"/>
            <a:ext cx="384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bg1"/>
                </a:solidFill>
                <a:latin typeface="Fjalla One" panose="02000506040000020004" pitchFamily="2" charset="0"/>
              </a:rPr>
              <a:t>90%</a:t>
            </a:r>
          </a:p>
        </p:txBody>
      </p:sp>
      <p:sp>
        <p:nvSpPr>
          <p:cNvPr id="141" name="TEXT DESCRIPTION">
            <a:extLst>
              <a:ext uri="{FF2B5EF4-FFF2-40B4-BE49-F238E27FC236}">
                <a16:creationId xmlns:a16="http://schemas.microsoft.com/office/drawing/2014/main" id="{45FC9524-FC6F-418A-B598-CA180EF6989B}"/>
              </a:ext>
            </a:extLst>
          </p:cNvPr>
          <p:cNvSpPr txBox="1"/>
          <p:nvPr/>
        </p:nvSpPr>
        <p:spPr>
          <a:xfrm>
            <a:off x="920296" y="4569480"/>
            <a:ext cx="371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800" dirty="0">
                <a:solidFill>
                  <a:schemeClr val="bg1"/>
                </a:solidFill>
                <a:latin typeface="Raleway" panose="020B00030301010600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</p:spTree>
    <p:extLst>
      <p:ext uri="{BB962C8B-B14F-4D97-AF65-F5344CB8AC3E}">
        <p14:creationId xmlns:p14="http://schemas.microsoft.com/office/powerpoint/2010/main" val="46218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125E-6 3.7037E-6 L 0.07265 3.703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0.84752 3.33333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7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85 -0.00787 L 1.03099 0.00833 " pathEditMode="relative" rAng="0" ptsTypes="AA">
                                      <p:cBhvr>
                                        <p:cTn id="20" dur="1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81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78516 3.33333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78269 0.00208 L -1.12839 0.00208 " pathEditMode="relative" rAng="0" ptsTypes="AA">
                                      <p:cBhvr>
                                        <p:cTn id="24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6" dur="36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8" grpId="0" animBg="1"/>
      <p:bldP spid="38" grpId="1" animBg="1"/>
      <p:bldP spid="13" grpId="0"/>
      <p:bldP spid="13" grpId="1"/>
      <p:bldP spid="14" grpId="0"/>
      <p:bldGraphic spid="100" grpId="0">
        <p:bldAsOne/>
      </p:bldGraphic>
      <p:bldGraphic spid="101" grpId="0">
        <p:bldAsOne/>
      </p:bldGraphic>
      <p:bldGraphic spid="102" grpId="0">
        <p:bldAsOne/>
      </p:bldGraphic>
      <p:bldP spid="117" grpId="0"/>
      <p:bldP spid="120" grpId="0"/>
      <p:bldP spid="123" grpId="0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" descr="A group of clouds in the sky&#10;&#10;Description generated with very high confidence">
            <a:extLst>
              <a:ext uri="{FF2B5EF4-FFF2-40B4-BE49-F238E27FC236}">
                <a16:creationId xmlns:a16="http://schemas.microsoft.com/office/drawing/2014/main" id="{1CCEA8A3-2995-4F1D-BF1A-EEAA394F4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" descr="A group of clouds in the sky&#10;&#10;Description generated with very high confidence">
            <a:extLst>
              <a:ext uri="{FF2B5EF4-FFF2-40B4-BE49-F238E27FC236}">
                <a16:creationId xmlns:a16="http://schemas.microsoft.com/office/drawing/2014/main" id="{63CA40B9-939A-4A13-B7ED-5E86E824B6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" descr="A group of clouds in the sky&#10;&#10;Description generated with very high confidence">
            <a:extLst>
              <a:ext uri="{FF2B5EF4-FFF2-40B4-BE49-F238E27FC236}">
                <a16:creationId xmlns:a16="http://schemas.microsoft.com/office/drawing/2014/main" id="{618C9E8A-E10C-4BDB-AC30-227310BE7A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FILTER">
            <a:extLst>
              <a:ext uri="{FF2B5EF4-FFF2-40B4-BE49-F238E27FC236}">
                <a16:creationId xmlns:a16="http://schemas.microsoft.com/office/drawing/2014/main" id="{41B86728-0953-484F-8689-ED261728D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SCRATCHES">
            <a:extLst>
              <a:ext uri="{FF2B5EF4-FFF2-40B4-BE49-F238E27FC236}">
                <a16:creationId xmlns:a16="http://schemas.microsoft.com/office/drawing/2014/main" id="{C573F8E4-8E5E-4E22-A814-5993DB615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RANSITION">
            <a:extLst>
              <a:ext uri="{FF2B5EF4-FFF2-40B4-BE49-F238E27FC236}">
                <a16:creationId xmlns:a16="http://schemas.microsoft.com/office/drawing/2014/main" id="{CFCB7A47-D6F9-4D6D-90EB-0336FAC0EC64}"/>
              </a:ext>
            </a:extLst>
          </p:cNvPr>
          <p:cNvSpPr/>
          <p:nvPr/>
        </p:nvSpPr>
        <p:spPr>
          <a:xfrm>
            <a:off x="-117985" y="-78416"/>
            <a:ext cx="12309820" cy="6959425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835139 w 7886700"/>
              <a:gd name="connsiteY4" fmla="*/ 2320172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949728 w 7886700"/>
              <a:gd name="connsiteY4" fmla="*/ 1995708 h 6900431"/>
              <a:gd name="connsiteX5" fmla="*/ 4210050 w 7886700"/>
              <a:gd name="connsiteY5" fmla="*/ 19050 h 6900431"/>
              <a:gd name="connsiteX0" fmla="*/ 3882153 w 7558803"/>
              <a:gd name="connsiteY0" fmla="*/ 19050 h 6900431"/>
              <a:gd name="connsiteX1" fmla="*/ 7558803 w 7558803"/>
              <a:gd name="connsiteY1" fmla="*/ 0 h 6900431"/>
              <a:gd name="connsiteX2" fmla="*/ 7558803 w 7558803"/>
              <a:gd name="connsiteY2" fmla="*/ 6900431 h 6900431"/>
              <a:gd name="connsiteX3" fmla="*/ 0 w 7558803"/>
              <a:gd name="connsiteY3" fmla="*/ 6900431 h 6900431"/>
              <a:gd name="connsiteX4" fmla="*/ 621831 w 7558803"/>
              <a:gd name="connsiteY4" fmla="*/ 1995708 h 6900431"/>
              <a:gd name="connsiteX5" fmla="*/ 3882153 w 7558803"/>
              <a:gd name="connsiteY5" fmla="*/ 19050 h 6900431"/>
              <a:gd name="connsiteX0" fmla="*/ 3998091 w 7674741"/>
              <a:gd name="connsiteY0" fmla="*/ 19050 h 6900431"/>
              <a:gd name="connsiteX1" fmla="*/ 7674741 w 7674741"/>
              <a:gd name="connsiteY1" fmla="*/ 0 h 6900431"/>
              <a:gd name="connsiteX2" fmla="*/ 7674741 w 7674741"/>
              <a:gd name="connsiteY2" fmla="*/ 6900431 h 6900431"/>
              <a:gd name="connsiteX3" fmla="*/ 115938 w 7674741"/>
              <a:gd name="connsiteY3" fmla="*/ 6900431 h 6900431"/>
              <a:gd name="connsiteX4" fmla="*/ 0 w 7674741"/>
              <a:gd name="connsiteY4" fmla="*/ 48920 h 6900431"/>
              <a:gd name="connsiteX5" fmla="*/ 3998091 w 7674741"/>
              <a:gd name="connsiteY5" fmla="*/ 19050 h 6900431"/>
              <a:gd name="connsiteX0" fmla="*/ 3998091 w 7674741"/>
              <a:gd name="connsiteY0" fmla="*/ 19050 h 6959425"/>
              <a:gd name="connsiteX1" fmla="*/ 7674741 w 7674741"/>
              <a:gd name="connsiteY1" fmla="*/ 0 h 6959425"/>
              <a:gd name="connsiteX2" fmla="*/ 7674741 w 7674741"/>
              <a:gd name="connsiteY2" fmla="*/ 6900431 h 6959425"/>
              <a:gd name="connsiteX3" fmla="*/ 5181956 w 7674741"/>
              <a:gd name="connsiteY3" fmla="*/ 6959425 h 6959425"/>
              <a:gd name="connsiteX4" fmla="*/ 0 w 7674741"/>
              <a:gd name="connsiteY4" fmla="*/ 48920 h 6959425"/>
              <a:gd name="connsiteX5" fmla="*/ 3998091 w 7674741"/>
              <a:gd name="connsiteY5" fmla="*/ 19050 h 6959425"/>
              <a:gd name="connsiteX0" fmla="*/ 3998091 w 7674741"/>
              <a:gd name="connsiteY0" fmla="*/ 19050 h 6900432"/>
              <a:gd name="connsiteX1" fmla="*/ 7674741 w 7674741"/>
              <a:gd name="connsiteY1" fmla="*/ 0 h 6900432"/>
              <a:gd name="connsiteX2" fmla="*/ 7674741 w 7674741"/>
              <a:gd name="connsiteY2" fmla="*/ 6900431 h 6900432"/>
              <a:gd name="connsiteX3" fmla="*/ 3181781 w 7674741"/>
              <a:gd name="connsiteY3" fmla="*/ 6900432 h 6900432"/>
              <a:gd name="connsiteX4" fmla="*/ 0 w 7674741"/>
              <a:gd name="connsiteY4" fmla="*/ 48920 h 6900432"/>
              <a:gd name="connsiteX5" fmla="*/ 3998091 w 7674741"/>
              <a:gd name="connsiteY5" fmla="*/ 19050 h 6900432"/>
              <a:gd name="connsiteX0" fmla="*/ 3998091 w 7674741"/>
              <a:gd name="connsiteY0" fmla="*/ 19050 h 6900431"/>
              <a:gd name="connsiteX1" fmla="*/ 7674741 w 7674741"/>
              <a:gd name="connsiteY1" fmla="*/ 0 h 6900431"/>
              <a:gd name="connsiteX2" fmla="*/ 7674741 w 7674741"/>
              <a:gd name="connsiteY2" fmla="*/ 6900431 h 6900431"/>
              <a:gd name="connsiteX3" fmla="*/ 6493547 w 7674741"/>
              <a:gd name="connsiteY3" fmla="*/ 6870935 h 6900431"/>
              <a:gd name="connsiteX4" fmla="*/ 0 w 7674741"/>
              <a:gd name="connsiteY4" fmla="*/ 48920 h 6900431"/>
              <a:gd name="connsiteX5" fmla="*/ 3998091 w 7674741"/>
              <a:gd name="connsiteY5" fmla="*/ 19050 h 6900431"/>
              <a:gd name="connsiteX0" fmla="*/ 3998091 w 7674741"/>
              <a:gd name="connsiteY0" fmla="*/ 19050 h 6959425"/>
              <a:gd name="connsiteX1" fmla="*/ 7674741 w 7674741"/>
              <a:gd name="connsiteY1" fmla="*/ 0 h 6959425"/>
              <a:gd name="connsiteX2" fmla="*/ 7674741 w 7674741"/>
              <a:gd name="connsiteY2" fmla="*/ 6900431 h 6959425"/>
              <a:gd name="connsiteX3" fmla="*/ 2935858 w 7674741"/>
              <a:gd name="connsiteY3" fmla="*/ 6959425 h 6959425"/>
              <a:gd name="connsiteX4" fmla="*/ 0 w 7674741"/>
              <a:gd name="connsiteY4" fmla="*/ 48920 h 6959425"/>
              <a:gd name="connsiteX5" fmla="*/ 3998091 w 7674741"/>
              <a:gd name="connsiteY5" fmla="*/ 19050 h 695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74741" h="6959425">
                <a:moveTo>
                  <a:pt x="3998091" y="19050"/>
                </a:moveTo>
                <a:lnTo>
                  <a:pt x="7674741" y="0"/>
                </a:lnTo>
                <a:lnTo>
                  <a:pt x="7674741" y="6900431"/>
                </a:lnTo>
                <a:lnTo>
                  <a:pt x="2935858" y="6959425"/>
                </a:lnTo>
                <a:lnTo>
                  <a:pt x="0" y="48920"/>
                </a:lnTo>
                <a:lnTo>
                  <a:pt x="3998091" y="1905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RANSITION">
            <a:extLst>
              <a:ext uri="{FF2B5EF4-FFF2-40B4-BE49-F238E27FC236}">
                <a16:creationId xmlns:a16="http://schemas.microsoft.com/office/drawing/2014/main" id="{8E71230E-A211-493F-959C-44E6B5BB6515}"/>
              </a:ext>
            </a:extLst>
          </p:cNvPr>
          <p:cNvSpPr/>
          <p:nvPr/>
        </p:nvSpPr>
        <p:spPr>
          <a:xfrm flipH="1" flipV="1">
            <a:off x="-548845" y="3647"/>
            <a:ext cx="12691165" cy="6763394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018509 w 7886700"/>
              <a:gd name="connsiteY4" fmla="*/ 3647527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1149581 w 7886700"/>
              <a:gd name="connsiteY4" fmla="*/ 2408662 h 6900431"/>
              <a:gd name="connsiteX5" fmla="*/ 4210050 w 7886700"/>
              <a:gd name="connsiteY5" fmla="*/ 19050 h 6900431"/>
              <a:gd name="connsiteX0" fmla="*/ 3390306 w 7066956"/>
              <a:gd name="connsiteY0" fmla="*/ 19050 h 6988921"/>
              <a:gd name="connsiteX1" fmla="*/ 7066956 w 7066956"/>
              <a:gd name="connsiteY1" fmla="*/ 0 h 6988921"/>
              <a:gd name="connsiteX2" fmla="*/ 7066956 w 7066956"/>
              <a:gd name="connsiteY2" fmla="*/ 6900431 h 6988921"/>
              <a:gd name="connsiteX3" fmla="*/ 0 w 7066956"/>
              <a:gd name="connsiteY3" fmla="*/ 6988921 h 6988921"/>
              <a:gd name="connsiteX4" fmla="*/ 329837 w 7066956"/>
              <a:gd name="connsiteY4" fmla="*/ 2408662 h 6988921"/>
              <a:gd name="connsiteX5" fmla="*/ 3390306 w 7066956"/>
              <a:gd name="connsiteY5" fmla="*/ 19050 h 6988921"/>
              <a:gd name="connsiteX0" fmla="*/ 4273690 w 7950340"/>
              <a:gd name="connsiteY0" fmla="*/ 19050 h 6988921"/>
              <a:gd name="connsiteX1" fmla="*/ 7950340 w 7950340"/>
              <a:gd name="connsiteY1" fmla="*/ 0 h 6988921"/>
              <a:gd name="connsiteX2" fmla="*/ 7950340 w 7950340"/>
              <a:gd name="connsiteY2" fmla="*/ 6900431 h 6988921"/>
              <a:gd name="connsiteX3" fmla="*/ 883384 w 7950340"/>
              <a:gd name="connsiteY3" fmla="*/ 6988921 h 6988921"/>
              <a:gd name="connsiteX4" fmla="*/ 0 w 7950340"/>
              <a:gd name="connsiteY4" fmla="*/ 3146081 h 6988921"/>
              <a:gd name="connsiteX5" fmla="*/ 4273690 w 7950340"/>
              <a:gd name="connsiteY5" fmla="*/ 19050 h 6988921"/>
              <a:gd name="connsiteX0" fmla="*/ 4421244 w 8097894"/>
              <a:gd name="connsiteY0" fmla="*/ 19050 h 6988921"/>
              <a:gd name="connsiteX1" fmla="*/ 8097894 w 8097894"/>
              <a:gd name="connsiteY1" fmla="*/ 0 h 6988921"/>
              <a:gd name="connsiteX2" fmla="*/ 8097894 w 8097894"/>
              <a:gd name="connsiteY2" fmla="*/ 6900431 h 6988921"/>
              <a:gd name="connsiteX3" fmla="*/ 1030938 w 8097894"/>
              <a:gd name="connsiteY3" fmla="*/ 6988921 h 6988921"/>
              <a:gd name="connsiteX4" fmla="*/ 0 w 8097894"/>
              <a:gd name="connsiteY4" fmla="*/ 2261178 h 6988921"/>
              <a:gd name="connsiteX5" fmla="*/ 4421244 w 8097894"/>
              <a:gd name="connsiteY5" fmla="*/ 19050 h 6988921"/>
              <a:gd name="connsiteX0" fmla="*/ 4421244 w 8097894"/>
              <a:gd name="connsiteY0" fmla="*/ 19050 h 6900431"/>
              <a:gd name="connsiteX1" fmla="*/ 8097894 w 8097894"/>
              <a:gd name="connsiteY1" fmla="*/ 0 h 6900431"/>
              <a:gd name="connsiteX2" fmla="*/ 8097894 w 8097894"/>
              <a:gd name="connsiteY2" fmla="*/ 6900431 h 6900431"/>
              <a:gd name="connsiteX3" fmla="*/ 3473775 w 8097894"/>
              <a:gd name="connsiteY3" fmla="*/ 6900430 h 6900431"/>
              <a:gd name="connsiteX4" fmla="*/ 0 w 8097894"/>
              <a:gd name="connsiteY4" fmla="*/ 2261178 h 6900431"/>
              <a:gd name="connsiteX5" fmla="*/ 4421244 w 8097894"/>
              <a:gd name="connsiteY5" fmla="*/ 19050 h 6900431"/>
              <a:gd name="connsiteX0" fmla="*/ 1043898 w 8097894"/>
              <a:gd name="connsiteY0" fmla="*/ 0 h 6910878"/>
              <a:gd name="connsiteX1" fmla="*/ 8097894 w 8097894"/>
              <a:gd name="connsiteY1" fmla="*/ 10447 h 6910878"/>
              <a:gd name="connsiteX2" fmla="*/ 8097894 w 8097894"/>
              <a:gd name="connsiteY2" fmla="*/ 6910878 h 6910878"/>
              <a:gd name="connsiteX3" fmla="*/ 3473775 w 8097894"/>
              <a:gd name="connsiteY3" fmla="*/ 6910877 h 6910878"/>
              <a:gd name="connsiteX4" fmla="*/ 0 w 8097894"/>
              <a:gd name="connsiteY4" fmla="*/ 2271625 h 6910878"/>
              <a:gd name="connsiteX5" fmla="*/ 1043898 w 8097894"/>
              <a:gd name="connsiteY5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2429877 w 7053996"/>
              <a:gd name="connsiteY3" fmla="*/ 6910877 h 6910878"/>
              <a:gd name="connsiteX4" fmla="*/ 0 w 7053996"/>
              <a:gd name="connsiteY4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5249796 w 7053996"/>
              <a:gd name="connsiteY3" fmla="*/ 6733897 h 6910878"/>
              <a:gd name="connsiteX4" fmla="*/ 0 w 7053996"/>
              <a:gd name="connsiteY4" fmla="*/ 0 h 6910878"/>
              <a:gd name="connsiteX0" fmla="*/ 0 w 7053996"/>
              <a:gd name="connsiteY0" fmla="*/ 0 h 6763394"/>
              <a:gd name="connsiteX1" fmla="*/ 7053996 w 7053996"/>
              <a:gd name="connsiteY1" fmla="*/ 10447 h 6763394"/>
              <a:gd name="connsiteX2" fmla="*/ 7053996 w 7053996"/>
              <a:gd name="connsiteY2" fmla="*/ 6763394 h 6763394"/>
              <a:gd name="connsiteX3" fmla="*/ 5249796 w 7053996"/>
              <a:gd name="connsiteY3" fmla="*/ 6733897 h 6763394"/>
              <a:gd name="connsiteX4" fmla="*/ 0 w 7053996"/>
              <a:gd name="connsiteY4" fmla="*/ 0 h 67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3996" h="6763394">
                <a:moveTo>
                  <a:pt x="0" y="0"/>
                </a:moveTo>
                <a:lnTo>
                  <a:pt x="7053996" y="10447"/>
                </a:lnTo>
                <a:lnTo>
                  <a:pt x="7053996" y="6763394"/>
                </a:lnTo>
                <a:lnTo>
                  <a:pt x="5249796" y="67338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TRANSITION">
            <a:extLst>
              <a:ext uri="{FF2B5EF4-FFF2-40B4-BE49-F238E27FC236}">
                <a16:creationId xmlns:a16="http://schemas.microsoft.com/office/drawing/2014/main" id="{D6938FB9-C21A-473D-B9B2-0EEB48C10975}"/>
              </a:ext>
            </a:extLst>
          </p:cNvPr>
          <p:cNvSpPr/>
          <p:nvPr/>
        </p:nvSpPr>
        <p:spPr>
          <a:xfrm>
            <a:off x="-249583" y="92726"/>
            <a:ext cx="12691165" cy="6763394"/>
          </a:xfrm>
          <a:custGeom>
            <a:avLst/>
            <a:gdLst>
              <a:gd name="connsiteX0" fmla="*/ 0 w 7886700"/>
              <a:gd name="connsiteY0" fmla="*/ 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0 w 7886700"/>
              <a:gd name="connsiteY4" fmla="*/ 0 h 6900431"/>
              <a:gd name="connsiteX0" fmla="*/ 4171950 w 7886700"/>
              <a:gd name="connsiteY0" fmla="*/ 2857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171950 w 7886700"/>
              <a:gd name="connsiteY4" fmla="*/ 285750 h 6900431"/>
              <a:gd name="connsiteX0" fmla="*/ 6057900 w 7886700"/>
              <a:gd name="connsiteY0" fmla="*/ 13144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6057900 w 7886700"/>
              <a:gd name="connsiteY4" fmla="*/ 13144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4210050 w 7886700"/>
              <a:gd name="connsiteY4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2018509 w 7886700"/>
              <a:gd name="connsiteY4" fmla="*/ 3647527 h 6900431"/>
              <a:gd name="connsiteX5" fmla="*/ 4210050 w 7886700"/>
              <a:gd name="connsiteY5" fmla="*/ 19050 h 6900431"/>
              <a:gd name="connsiteX0" fmla="*/ 4210050 w 7886700"/>
              <a:gd name="connsiteY0" fmla="*/ 19050 h 6900431"/>
              <a:gd name="connsiteX1" fmla="*/ 7886700 w 7886700"/>
              <a:gd name="connsiteY1" fmla="*/ 0 h 6900431"/>
              <a:gd name="connsiteX2" fmla="*/ 7886700 w 7886700"/>
              <a:gd name="connsiteY2" fmla="*/ 6900431 h 6900431"/>
              <a:gd name="connsiteX3" fmla="*/ 0 w 7886700"/>
              <a:gd name="connsiteY3" fmla="*/ 6900431 h 6900431"/>
              <a:gd name="connsiteX4" fmla="*/ 1149581 w 7886700"/>
              <a:gd name="connsiteY4" fmla="*/ 2408662 h 6900431"/>
              <a:gd name="connsiteX5" fmla="*/ 4210050 w 7886700"/>
              <a:gd name="connsiteY5" fmla="*/ 19050 h 6900431"/>
              <a:gd name="connsiteX0" fmla="*/ 3390306 w 7066956"/>
              <a:gd name="connsiteY0" fmla="*/ 19050 h 6988921"/>
              <a:gd name="connsiteX1" fmla="*/ 7066956 w 7066956"/>
              <a:gd name="connsiteY1" fmla="*/ 0 h 6988921"/>
              <a:gd name="connsiteX2" fmla="*/ 7066956 w 7066956"/>
              <a:gd name="connsiteY2" fmla="*/ 6900431 h 6988921"/>
              <a:gd name="connsiteX3" fmla="*/ 0 w 7066956"/>
              <a:gd name="connsiteY3" fmla="*/ 6988921 h 6988921"/>
              <a:gd name="connsiteX4" fmla="*/ 329837 w 7066956"/>
              <a:gd name="connsiteY4" fmla="*/ 2408662 h 6988921"/>
              <a:gd name="connsiteX5" fmla="*/ 3390306 w 7066956"/>
              <a:gd name="connsiteY5" fmla="*/ 19050 h 6988921"/>
              <a:gd name="connsiteX0" fmla="*/ 4273690 w 7950340"/>
              <a:gd name="connsiteY0" fmla="*/ 19050 h 6988921"/>
              <a:gd name="connsiteX1" fmla="*/ 7950340 w 7950340"/>
              <a:gd name="connsiteY1" fmla="*/ 0 h 6988921"/>
              <a:gd name="connsiteX2" fmla="*/ 7950340 w 7950340"/>
              <a:gd name="connsiteY2" fmla="*/ 6900431 h 6988921"/>
              <a:gd name="connsiteX3" fmla="*/ 883384 w 7950340"/>
              <a:gd name="connsiteY3" fmla="*/ 6988921 h 6988921"/>
              <a:gd name="connsiteX4" fmla="*/ 0 w 7950340"/>
              <a:gd name="connsiteY4" fmla="*/ 3146081 h 6988921"/>
              <a:gd name="connsiteX5" fmla="*/ 4273690 w 7950340"/>
              <a:gd name="connsiteY5" fmla="*/ 19050 h 6988921"/>
              <a:gd name="connsiteX0" fmla="*/ 4421244 w 8097894"/>
              <a:gd name="connsiteY0" fmla="*/ 19050 h 6988921"/>
              <a:gd name="connsiteX1" fmla="*/ 8097894 w 8097894"/>
              <a:gd name="connsiteY1" fmla="*/ 0 h 6988921"/>
              <a:gd name="connsiteX2" fmla="*/ 8097894 w 8097894"/>
              <a:gd name="connsiteY2" fmla="*/ 6900431 h 6988921"/>
              <a:gd name="connsiteX3" fmla="*/ 1030938 w 8097894"/>
              <a:gd name="connsiteY3" fmla="*/ 6988921 h 6988921"/>
              <a:gd name="connsiteX4" fmla="*/ 0 w 8097894"/>
              <a:gd name="connsiteY4" fmla="*/ 2261178 h 6988921"/>
              <a:gd name="connsiteX5" fmla="*/ 4421244 w 8097894"/>
              <a:gd name="connsiteY5" fmla="*/ 19050 h 6988921"/>
              <a:gd name="connsiteX0" fmla="*/ 4421244 w 8097894"/>
              <a:gd name="connsiteY0" fmla="*/ 19050 h 6900431"/>
              <a:gd name="connsiteX1" fmla="*/ 8097894 w 8097894"/>
              <a:gd name="connsiteY1" fmla="*/ 0 h 6900431"/>
              <a:gd name="connsiteX2" fmla="*/ 8097894 w 8097894"/>
              <a:gd name="connsiteY2" fmla="*/ 6900431 h 6900431"/>
              <a:gd name="connsiteX3" fmla="*/ 3473775 w 8097894"/>
              <a:gd name="connsiteY3" fmla="*/ 6900430 h 6900431"/>
              <a:gd name="connsiteX4" fmla="*/ 0 w 8097894"/>
              <a:gd name="connsiteY4" fmla="*/ 2261178 h 6900431"/>
              <a:gd name="connsiteX5" fmla="*/ 4421244 w 8097894"/>
              <a:gd name="connsiteY5" fmla="*/ 19050 h 6900431"/>
              <a:gd name="connsiteX0" fmla="*/ 1043898 w 8097894"/>
              <a:gd name="connsiteY0" fmla="*/ 0 h 6910878"/>
              <a:gd name="connsiteX1" fmla="*/ 8097894 w 8097894"/>
              <a:gd name="connsiteY1" fmla="*/ 10447 h 6910878"/>
              <a:gd name="connsiteX2" fmla="*/ 8097894 w 8097894"/>
              <a:gd name="connsiteY2" fmla="*/ 6910878 h 6910878"/>
              <a:gd name="connsiteX3" fmla="*/ 3473775 w 8097894"/>
              <a:gd name="connsiteY3" fmla="*/ 6910877 h 6910878"/>
              <a:gd name="connsiteX4" fmla="*/ 0 w 8097894"/>
              <a:gd name="connsiteY4" fmla="*/ 2271625 h 6910878"/>
              <a:gd name="connsiteX5" fmla="*/ 1043898 w 8097894"/>
              <a:gd name="connsiteY5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2429877 w 7053996"/>
              <a:gd name="connsiteY3" fmla="*/ 6910877 h 6910878"/>
              <a:gd name="connsiteX4" fmla="*/ 0 w 7053996"/>
              <a:gd name="connsiteY4" fmla="*/ 0 h 6910878"/>
              <a:gd name="connsiteX0" fmla="*/ 0 w 7053996"/>
              <a:gd name="connsiteY0" fmla="*/ 0 h 6910878"/>
              <a:gd name="connsiteX1" fmla="*/ 7053996 w 7053996"/>
              <a:gd name="connsiteY1" fmla="*/ 10447 h 6910878"/>
              <a:gd name="connsiteX2" fmla="*/ 7053996 w 7053996"/>
              <a:gd name="connsiteY2" fmla="*/ 6910878 h 6910878"/>
              <a:gd name="connsiteX3" fmla="*/ 5249796 w 7053996"/>
              <a:gd name="connsiteY3" fmla="*/ 6733897 h 6910878"/>
              <a:gd name="connsiteX4" fmla="*/ 0 w 7053996"/>
              <a:gd name="connsiteY4" fmla="*/ 0 h 6910878"/>
              <a:gd name="connsiteX0" fmla="*/ 0 w 7053996"/>
              <a:gd name="connsiteY0" fmla="*/ 0 h 6763394"/>
              <a:gd name="connsiteX1" fmla="*/ 7053996 w 7053996"/>
              <a:gd name="connsiteY1" fmla="*/ 10447 h 6763394"/>
              <a:gd name="connsiteX2" fmla="*/ 7053996 w 7053996"/>
              <a:gd name="connsiteY2" fmla="*/ 6763394 h 6763394"/>
              <a:gd name="connsiteX3" fmla="*/ 5249796 w 7053996"/>
              <a:gd name="connsiteY3" fmla="*/ 6733897 h 6763394"/>
              <a:gd name="connsiteX4" fmla="*/ 0 w 7053996"/>
              <a:gd name="connsiteY4" fmla="*/ 0 h 67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3996" h="6763394">
                <a:moveTo>
                  <a:pt x="0" y="0"/>
                </a:moveTo>
                <a:lnTo>
                  <a:pt x="7053996" y="10447"/>
                </a:lnTo>
                <a:lnTo>
                  <a:pt x="7053996" y="6763394"/>
                </a:lnTo>
                <a:lnTo>
                  <a:pt x="5249796" y="67338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EFFECT" descr="Right:  Plus Image 2">
            <a:extLst>
              <a:ext uri="{FF2B5EF4-FFF2-40B4-BE49-F238E27FC236}">
                <a16:creationId xmlns:a16="http://schemas.microsoft.com/office/drawing/2014/main" id="{556B76BA-7C2F-41A0-BFCC-083D329F5A77}"/>
              </a:ext>
            </a:extLst>
          </p:cNvPr>
          <p:cNvGrpSpPr/>
          <p:nvPr/>
        </p:nvGrpSpPr>
        <p:grpSpPr>
          <a:xfrm>
            <a:off x="651016" y="1117216"/>
            <a:ext cx="10698478" cy="4727220"/>
            <a:chOff x="991910" y="1568655"/>
            <a:chExt cx="10698478" cy="47272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F87300-177D-43D3-ADC3-2F749941CB1A}"/>
                </a:ext>
              </a:extLst>
            </p:cNvPr>
            <p:cNvGrpSpPr/>
            <p:nvPr/>
          </p:nvGrpSpPr>
          <p:grpSpPr>
            <a:xfrm>
              <a:off x="991910" y="5057139"/>
              <a:ext cx="10698478" cy="45721"/>
              <a:chOff x="991910" y="5057139"/>
              <a:chExt cx="10698478" cy="45721"/>
            </a:xfrm>
          </p:grpSpPr>
          <p:pic>
            <p:nvPicPr>
              <p:cNvPr id="88" name="Picture 8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2AF7BBC-E9EB-4832-AE8D-9E5E8352E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9" name="Picture 8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CF7BCDD-9A2D-40FD-959B-DC9A98347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0" name="Picture 8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74FAC33-0859-424A-9212-5CADD17CA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1" name="Picture 9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0FA2E9-EBD3-4FB5-96B1-98AE0EDC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2" name="Picture 9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BA741D5-02C3-419B-ADBE-807CD4EDD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3" name="Picture 9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F306A97-B722-4E18-9C4D-88EB44D13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4" name="Picture 9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F270B199-7B1F-4A76-8063-44D910720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5" name="Picture 9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837C5A1-9EC9-4A93-8D40-B4531C5FF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6" name="Picture 9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F92F703-697A-44E5-85B1-80EA426D6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97" name="Picture 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292F118-56AA-47AE-9AB8-879F40A8D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2C9C8A2-5435-414C-BCFD-BDAC9C92AAF2}"/>
                </a:ext>
              </a:extLst>
            </p:cNvPr>
            <p:cNvGrpSpPr/>
            <p:nvPr/>
          </p:nvGrpSpPr>
          <p:grpSpPr>
            <a:xfrm>
              <a:off x="991910" y="3854655"/>
              <a:ext cx="10698478" cy="45721"/>
              <a:chOff x="991910" y="5057139"/>
              <a:chExt cx="10698478" cy="45721"/>
            </a:xfrm>
          </p:grpSpPr>
          <p:pic>
            <p:nvPicPr>
              <p:cNvPr id="78" name="Picture 7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E9412CC-5976-45D8-9596-78A8B942F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0710C1-C607-4D14-B44D-0119B3CB1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0" name="Picture 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207153-F37E-4CAE-9CCB-4773B01C3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1" name="Picture 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3053951-4197-4DF4-A6F3-B54BDDC71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332371F-06C0-4807-94D5-EF45887C8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3" name="Picture 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72DA68-EB5F-4F6C-9548-A1905FAE3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4" name="Picture 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50D1C51-74B5-4E23-833F-AA9DB0536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5" name="Picture 8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30E3574-252D-4055-895D-A06E134D5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6" name="Picture 8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C6C2BE5-9CFD-4F0D-86FA-12DE8977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87" name="Picture 8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42C2584-BBE6-49A4-8E65-6D779DD4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875735-4043-427D-86FF-049E8725658B}"/>
                </a:ext>
              </a:extLst>
            </p:cNvPr>
            <p:cNvGrpSpPr/>
            <p:nvPr/>
          </p:nvGrpSpPr>
          <p:grpSpPr>
            <a:xfrm>
              <a:off x="991910" y="2692605"/>
              <a:ext cx="10698478" cy="45721"/>
              <a:chOff x="991910" y="5057139"/>
              <a:chExt cx="10698478" cy="45721"/>
            </a:xfrm>
          </p:grpSpPr>
          <p:pic>
            <p:nvPicPr>
              <p:cNvPr id="68" name="Picture 6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23F635C-45FA-4EA1-8C06-B6A14A2B4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9" name="Picture 6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5FB888D-C61B-4F2E-8A15-52F19E35B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0" name="Picture 6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5D6AE7-1A10-4BBE-914A-61DD1EC43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1" name="Picture 7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6CDC2B-FC35-45E0-A114-B3DBFF77C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2" name="Picture 7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80D59A30-416C-42D9-A1FA-0BD989D6C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3" name="Picture 7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D31EEFB-493E-45CE-8224-63EBB7501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4" name="Picture 7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DC2210-7CBD-44F4-A9EF-96B65545B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5" name="Picture 7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C72DFE5-7CFE-4F7F-9A0A-7A63701B7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012103B-C2F9-4772-85F7-ED71AC5B9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77" name="Picture 7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0DC51BD-0096-467C-AE01-1078CBB82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A8E439-295A-4C82-950A-D712F486EC9F}"/>
                </a:ext>
              </a:extLst>
            </p:cNvPr>
            <p:cNvGrpSpPr/>
            <p:nvPr/>
          </p:nvGrpSpPr>
          <p:grpSpPr>
            <a:xfrm>
              <a:off x="991910" y="1568655"/>
              <a:ext cx="10698478" cy="45721"/>
              <a:chOff x="991910" y="5057139"/>
              <a:chExt cx="10698478" cy="45721"/>
            </a:xfrm>
          </p:grpSpPr>
          <p:pic>
            <p:nvPicPr>
              <p:cNvPr id="58" name="Picture 5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B646734-4456-4538-9082-48CF8B598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9" name="Picture 5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49D8CAB-7CA7-404E-99A2-29A87AE4F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0" name="Picture 5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FD00689-9FDC-41F5-992C-E7B6563B8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1" name="Picture 6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798C6EE-3DF6-48F9-88B6-508A46DC8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2" name="Picture 6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33DDA38-DF93-46BE-AA20-C5D489B55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3" name="Picture 6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A646A057-E260-4F3A-B392-14044DF7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6AA8AC2-54DF-4C8A-8F09-269741CF4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5" name="Picture 6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CE721C9-2C7D-407A-AFDF-0684EE4DF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6" name="Picture 6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D97BCA48-1B12-410C-9E0F-8E3CEA635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67" name="Picture 6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BBAFEAA-BFEC-43B3-8AD2-CF4759120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4936EE7-3FD0-4464-9205-1E284CC1798C}"/>
                </a:ext>
              </a:extLst>
            </p:cNvPr>
            <p:cNvGrpSpPr/>
            <p:nvPr/>
          </p:nvGrpSpPr>
          <p:grpSpPr>
            <a:xfrm>
              <a:off x="991910" y="6250154"/>
              <a:ext cx="10698478" cy="45721"/>
              <a:chOff x="991910" y="5057139"/>
              <a:chExt cx="10698478" cy="45721"/>
            </a:xfrm>
          </p:grpSpPr>
          <p:pic>
            <p:nvPicPr>
              <p:cNvPr id="48" name="Picture 47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9FAF046-694F-481D-90FC-D3821AFE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91910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49" name="Picture 4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1DFD09F4-87C8-47F7-AD07-E43D9EFA0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2163486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0" name="Picture 4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CB92FB7-A1B7-4778-A71A-501BAF62A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335982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1" name="Picture 5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745F2533-4DBE-4795-B7E1-75699A619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4548545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2" name="Picture 5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B43B390-2559-4CC6-9A01-5B8582DE8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5729644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3" name="Picture 5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94B6F4C6-FE0A-4070-8153-FEF89D5E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6910743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4" name="Picture 5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34E603F-29F4-4F75-9B1A-4EE09F454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8082317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5" name="Picture 54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A4C8044-5BE1-4557-9300-9088AA071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926341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6" name="Picture 5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B77111-C5A7-47E9-AAB7-158238F62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0425468" y="5057139"/>
                <a:ext cx="45720" cy="45720"/>
              </a:xfrm>
              <a:prstGeom prst="rect">
                <a:avLst/>
              </a:prstGeom>
            </p:spPr>
          </p:pic>
          <p:pic>
            <p:nvPicPr>
              <p:cNvPr id="57" name="Picture 5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6D0E95A-B017-4A71-838D-C1CD2DED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6954" flipH="1" flipV="1">
                <a:off x="11644668" y="5057140"/>
                <a:ext cx="45720" cy="45720"/>
              </a:xfrm>
              <a:prstGeom prst="rect">
                <a:avLst/>
              </a:prstGeom>
            </p:spPr>
          </p:pic>
        </p:grpSp>
      </p:grpSp>
      <p:grpSp>
        <p:nvGrpSpPr>
          <p:cNvPr id="44" name="FRAME">
            <a:extLst>
              <a:ext uri="{FF2B5EF4-FFF2-40B4-BE49-F238E27FC236}">
                <a16:creationId xmlns:a16="http://schemas.microsoft.com/office/drawing/2014/main" id="{7415C322-7C6C-4163-BFF6-FB7234DA61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831691" y="-1592826"/>
            <a:chExt cx="17855382" cy="1004365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F636E2-76DA-43AE-B6D1-4581FB9C8DFC}"/>
                </a:ext>
              </a:extLst>
            </p:cNvPr>
            <p:cNvSpPr/>
            <p:nvPr/>
          </p:nvSpPr>
          <p:spPr>
            <a:xfrm>
              <a:off x="-2831691" y="-15928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F661EA-3D25-4416-A1E4-A43C024FC323}"/>
                </a:ext>
              </a:extLst>
            </p:cNvPr>
            <p:cNvSpPr/>
            <p:nvPr/>
          </p:nvSpPr>
          <p:spPr>
            <a:xfrm>
              <a:off x="-2831691" y="7536426"/>
              <a:ext cx="1785538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3" name="TESTIMONIAL">
            <a:extLst>
              <a:ext uri="{FF2B5EF4-FFF2-40B4-BE49-F238E27FC236}">
                <a16:creationId xmlns:a16="http://schemas.microsoft.com/office/drawing/2014/main" id="{7E6CADA7-ACD0-4272-A3E3-CDA2A1B07C8E}"/>
              </a:ext>
            </a:extLst>
          </p:cNvPr>
          <p:cNvSpPr txBox="1"/>
          <p:nvPr/>
        </p:nvSpPr>
        <p:spPr>
          <a:xfrm>
            <a:off x="7479537" y="3300911"/>
            <a:ext cx="3049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600" b="1" spc="-150" dirty="0">
                <a:solidFill>
                  <a:schemeClr val="bg1"/>
                </a:solidFill>
                <a:latin typeface="Raleway" panose="020B0003030101060003" pitchFamily="34" charset="0"/>
              </a:rPr>
              <a:t>TESTIMONIAL</a:t>
            </a:r>
          </a:p>
        </p:txBody>
      </p:sp>
      <p:sp>
        <p:nvSpPr>
          <p:cNvPr id="114" name="WHAT THEY SAYS">
            <a:extLst>
              <a:ext uri="{FF2B5EF4-FFF2-40B4-BE49-F238E27FC236}">
                <a16:creationId xmlns:a16="http://schemas.microsoft.com/office/drawing/2014/main" id="{50E9406B-4C8D-4691-B8CD-FC5A95FD7159}"/>
              </a:ext>
            </a:extLst>
          </p:cNvPr>
          <p:cNvSpPr txBox="1"/>
          <p:nvPr/>
        </p:nvSpPr>
        <p:spPr>
          <a:xfrm>
            <a:off x="8687603" y="3932134"/>
            <a:ext cx="2645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600" dirty="0">
                <a:solidFill>
                  <a:srgbClr val="FFFF00"/>
                </a:solidFill>
                <a:latin typeface="Raleway" panose="020B0003030101060003" pitchFamily="34" charset="0"/>
              </a:rPr>
              <a:t>WHAT THEY SAY</a:t>
            </a:r>
          </a:p>
        </p:txBody>
      </p:sp>
      <p:pic>
        <p:nvPicPr>
          <p:cNvPr id="6" name="PICTURE PLACEHOLDER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0" t="10840" r="6454" b="45796"/>
          <a:stretch/>
        </p:blipFill>
        <p:spPr/>
      </p:pic>
      <p:pic>
        <p:nvPicPr>
          <p:cNvPr id="8" name="PICTURE PLACEHOLDER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5" r="11149" b="33106"/>
          <a:stretch/>
        </p:blipFill>
        <p:spPr/>
      </p:pic>
      <p:pic>
        <p:nvPicPr>
          <p:cNvPr id="3" name="PICTURE PLACEHOLDER"/>
          <p:cNvPicPr>
            <a:picLocks noGrp="1" noChangeAspect="1"/>
          </p:cNvPicPr>
          <p:nvPr>
            <p:ph type="pic" sz="quarter" idx="13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10" name="TEXT DESCRIPTION">
            <a:extLst>
              <a:ext uri="{FF2B5EF4-FFF2-40B4-BE49-F238E27FC236}">
                <a16:creationId xmlns:a16="http://schemas.microsoft.com/office/drawing/2014/main" id="{2B7BCD13-733A-46BC-A808-3B659711783D}"/>
              </a:ext>
            </a:extLst>
          </p:cNvPr>
          <p:cNvSpPr txBox="1"/>
          <p:nvPr/>
        </p:nvSpPr>
        <p:spPr>
          <a:xfrm>
            <a:off x="3273674" y="1856703"/>
            <a:ext cx="342256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100" dirty="0">
                <a:solidFill>
                  <a:schemeClr val="bg1"/>
                </a:solidFill>
              </a:rPr>
              <a:t>Lorem ipsum dolor sit amet, consectetuer adipiscing elit. Maecenas porttitor congue massa. Maecenas porttitor congue massa. </a:t>
            </a:r>
          </a:p>
        </p:txBody>
      </p:sp>
      <p:sp>
        <p:nvSpPr>
          <p:cNvPr id="111" name="YOUR NAME CEO">
            <a:extLst>
              <a:ext uri="{FF2B5EF4-FFF2-40B4-BE49-F238E27FC236}">
                <a16:creationId xmlns:a16="http://schemas.microsoft.com/office/drawing/2014/main" id="{6093DB40-BE38-498A-88B7-CC0D4A893F08}"/>
              </a:ext>
            </a:extLst>
          </p:cNvPr>
          <p:cNvSpPr txBox="1"/>
          <p:nvPr/>
        </p:nvSpPr>
        <p:spPr>
          <a:xfrm>
            <a:off x="2199138" y="1972974"/>
            <a:ext cx="11254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100" dirty="0">
                <a:solidFill>
                  <a:schemeClr val="bg1"/>
                </a:solidFill>
              </a:rPr>
              <a:t>Your name</a:t>
            </a:r>
          </a:p>
          <a:p>
            <a:pPr algn="ctr">
              <a:lnSpc>
                <a:spcPct val="150000"/>
              </a:lnSpc>
            </a:pPr>
            <a:r>
              <a:rPr lang="id-ID" sz="1100" dirty="0">
                <a:solidFill>
                  <a:schemeClr val="bg1"/>
                </a:solidFill>
              </a:rPr>
              <a:t>CEO</a:t>
            </a:r>
          </a:p>
        </p:txBody>
      </p:sp>
      <p:sp>
        <p:nvSpPr>
          <p:cNvPr id="115" name="TEXT DESCRIPTION">
            <a:extLst>
              <a:ext uri="{FF2B5EF4-FFF2-40B4-BE49-F238E27FC236}">
                <a16:creationId xmlns:a16="http://schemas.microsoft.com/office/drawing/2014/main" id="{0EFCD537-D14D-4CB9-A23E-573C37A0C5C6}"/>
              </a:ext>
            </a:extLst>
          </p:cNvPr>
          <p:cNvSpPr txBox="1"/>
          <p:nvPr/>
        </p:nvSpPr>
        <p:spPr>
          <a:xfrm>
            <a:off x="3166596" y="3273031"/>
            <a:ext cx="342256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100" dirty="0">
                <a:solidFill>
                  <a:schemeClr val="bg1"/>
                </a:solidFill>
              </a:rPr>
              <a:t>Lorem ipsum dolor sit amet, consectetuer adipiscing elit. Maecenas porttitor congue massa Maecenas porttitor congue massa. </a:t>
            </a:r>
          </a:p>
        </p:txBody>
      </p:sp>
      <p:sp>
        <p:nvSpPr>
          <p:cNvPr id="116" name="YOUR NAME CEO">
            <a:extLst>
              <a:ext uri="{FF2B5EF4-FFF2-40B4-BE49-F238E27FC236}">
                <a16:creationId xmlns:a16="http://schemas.microsoft.com/office/drawing/2014/main" id="{BE05879F-08A9-4240-9196-8BBA9C9115B0}"/>
              </a:ext>
            </a:extLst>
          </p:cNvPr>
          <p:cNvSpPr txBox="1"/>
          <p:nvPr/>
        </p:nvSpPr>
        <p:spPr>
          <a:xfrm>
            <a:off x="2132137" y="3422132"/>
            <a:ext cx="11254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100" dirty="0">
                <a:solidFill>
                  <a:schemeClr val="bg1"/>
                </a:solidFill>
              </a:rPr>
              <a:t>Your name</a:t>
            </a:r>
          </a:p>
          <a:p>
            <a:pPr algn="ctr">
              <a:lnSpc>
                <a:spcPct val="150000"/>
              </a:lnSpc>
            </a:pPr>
            <a:r>
              <a:rPr lang="id-ID" sz="1100" dirty="0">
                <a:solidFill>
                  <a:schemeClr val="bg1"/>
                </a:solidFill>
              </a:rPr>
              <a:t>CEO</a:t>
            </a:r>
          </a:p>
        </p:txBody>
      </p:sp>
      <p:sp>
        <p:nvSpPr>
          <p:cNvPr id="117" name="TEXT DESCRIPTION">
            <a:extLst>
              <a:ext uri="{FF2B5EF4-FFF2-40B4-BE49-F238E27FC236}">
                <a16:creationId xmlns:a16="http://schemas.microsoft.com/office/drawing/2014/main" id="{A342B4FF-3D9E-4BE8-880F-B58A8E93A6E5}"/>
              </a:ext>
            </a:extLst>
          </p:cNvPr>
          <p:cNvSpPr txBox="1"/>
          <p:nvPr/>
        </p:nvSpPr>
        <p:spPr>
          <a:xfrm>
            <a:off x="3202473" y="4646073"/>
            <a:ext cx="342256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100" dirty="0">
                <a:solidFill>
                  <a:schemeClr val="bg1"/>
                </a:solidFill>
              </a:rPr>
              <a:t>Lorem ipsum dolor sit amet, consectetuer adipiscing elit. Maecenas porttitor congue massa. Maecenas porttitor congue massa. </a:t>
            </a:r>
          </a:p>
        </p:txBody>
      </p:sp>
      <p:sp>
        <p:nvSpPr>
          <p:cNvPr id="118" name="YOUR NAME CEO">
            <a:extLst>
              <a:ext uri="{FF2B5EF4-FFF2-40B4-BE49-F238E27FC236}">
                <a16:creationId xmlns:a16="http://schemas.microsoft.com/office/drawing/2014/main" id="{60F34105-7376-409A-B32E-E027B813974A}"/>
              </a:ext>
            </a:extLst>
          </p:cNvPr>
          <p:cNvSpPr txBox="1"/>
          <p:nvPr/>
        </p:nvSpPr>
        <p:spPr>
          <a:xfrm>
            <a:off x="2199138" y="4746352"/>
            <a:ext cx="11254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100" dirty="0">
                <a:solidFill>
                  <a:schemeClr val="bg1"/>
                </a:solidFill>
              </a:rPr>
              <a:t>Your name</a:t>
            </a:r>
          </a:p>
          <a:p>
            <a:pPr algn="ctr">
              <a:lnSpc>
                <a:spcPct val="150000"/>
              </a:lnSpc>
            </a:pPr>
            <a:r>
              <a:rPr lang="id-ID" sz="1100" dirty="0">
                <a:solidFill>
                  <a:schemeClr val="bg1"/>
                </a:solidFill>
              </a:rPr>
              <a:t>CEO</a:t>
            </a:r>
          </a:p>
        </p:txBody>
      </p:sp>
      <p:sp>
        <p:nvSpPr>
          <p:cNvPr id="37" name="SHAPE LAYER">
            <a:extLst>
              <a:ext uri="{FF2B5EF4-FFF2-40B4-BE49-F238E27FC236}">
                <a16:creationId xmlns:a16="http://schemas.microsoft.com/office/drawing/2014/main" id="{CF160F33-F98E-4B5A-ACA2-1E9F2E2FB61A}"/>
              </a:ext>
            </a:extLst>
          </p:cNvPr>
          <p:cNvSpPr/>
          <p:nvPr/>
        </p:nvSpPr>
        <p:spPr>
          <a:xfrm>
            <a:off x="1136563" y="1762196"/>
            <a:ext cx="5795686" cy="105761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SHAPE LAYER">
            <a:extLst>
              <a:ext uri="{FF2B5EF4-FFF2-40B4-BE49-F238E27FC236}">
                <a16:creationId xmlns:a16="http://schemas.microsoft.com/office/drawing/2014/main" id="{18F5C18B-F411-4CEB-8E98-9C491EC7AA96}"/>
              </a:ext>
            </a:extLst>
          </p:cNvPr>
          <p:cNvSpPr/>
          <p:nvPr/>
        </p:nvSpPr>
        <p:spPr>
          <a:xfrm>
            <a:off x="1136563" y="3098539"/>
            <a:ext cx="5795686" cy="105761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SHAPE LAYER">
            <a:extLst>
              <a:ext uri="{FF2B5EF4-FFF2-40B4-BE49-F238E27FC236}">
                <a16:creationId xmlns:a16="http://schemas.microsoft.com/office/drawing/2014/main" id="{83DEFDC5-8EA6-4A49-B848-BD348AE23111}"/>
              </a:ext>
            </a:extLst>
          </p:cNvPr>
          <p:cNvSpPr/>
          <p:nvPr/>
        </p:nvSpPr>
        <p:spPr>
          <a:xfrm>
            <a:off x="1136563" y="4447037"/>
            <a:ext cx="5795686" cy="105761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62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84753 -3.33333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7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85 -0.00787 L 1.03099 0.00834 " pathEditMode="relative" rAng="0" ptsTypes="AA">
                                      <p:cBhvr>
                                        <p:cTn id="10" dur="1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8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0.78516 1.48148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78268 0.00208 L -1.12838 0.00208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" dur="28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78516 -1.48148E-6 " pathEditMode="relative" rAng="0" ptsTypes="AA">
                                      <p:cBhvr>
                                        <p:cTn id="18" dur="1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5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78268 0.00208 L -1.12839 0.00208 " pathEditMode="relative" rAng="0" ptsTypes="AA">
                                      <p:cBhvr>
                                        <p:cTn id="20" dur="1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66667E-6 -7.40741E-7 L 0.07266 -7.40741E-7 " pathEditMode="relative" rAng="0" ptsTypes="AA">
                                      <p:cBhvr>
                                        <p:cTn id="26" dur="19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8" grpId="0" animBg="1"/>
      <p:bldP spid="38" grpId="1" animBg="1"/>
      <p:bldP spid="99" grpId="0" animBg="1"/>
      <p:bldP spid="99" grpId="1" animBg="1"/>
      <p:bldP spid="113" grpId="0"/>
      <p:bldP spid="113" grpId="1"/>
      <p:bldP spid="114" grpId="0"/>
      <p:bldP spid="110" grpId="0"/>
      <p:bldP spid="111" grpId="0"/>
      <p:bldP spid="115" grpId="0"/>
      <p:bldP spid="116" grpId="0"/>
      <p:bldP spid="117" grpId="0"/>
      <p:bldP spid="118" grpId="0"/>
      <p:bldP spid="37" grpId="0" animBg="1"/>
      <p:bldP spid="119" grpId="0" animBg="1"/>
      <p:bldP spid="1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</TotalTime>
  <Words>583</Words>
  <Application>Microsoft Office PowerPoint</Application>
  <PresentationFormat>Widescreen</PresentationFormat>
  <Paragraphs>69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Fjalla One</vt:lpstr>
      <vt:lpstr>Lato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50</cp:revision>
  <dcterms:created xsi:type="dcterms:W3CDTF">2017-07-13T16:19:21Z</dcterms:created>
  <dcterms:modified xsi:type="dcterms:W3CDTF">2017-08-15T15:36:16Z</dcterms:modified>
</cp:coreProperties>
</file>